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17"/>
  </p:notesMasterIdLst>
  <p:sldIdLst>
    <p:sldId id="258" r:id="rId2"/>
    <p:sldId id="263" r:id="rId3"/>
    <p:sldId id="260" r:id="rId4"/>
    <p:sldId id="264" r:id="rId5"/>
    <p:sldId id="262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8DCC2F-A315-1046-8673-45DD18CBDB04}" v="8" dt="2020-06-13T10:33:23.0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9" autoAdjust="0"/>
    <p:restoredTop sz="91921" autoAdjust="0"/>
  </p:normalViewPr>
  <p:slideViewPr>
    <p:cSldViewPr snapToGrid="0">
      <p:cViewPr>
        <p:scale>
          <a:sx n="90" d="100"/>
          <a:sy n="90" d="100"/>
        </p:scale>
        <p:origin x="118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.D. Barber" userId="2439b294-b381-4911-ad1d-575a5e61005a" providerId="ADAL" clId="{FEB802EF-DF49-B743-97A1-8D922016B7AD}"/>
    <pc:docChg chg="undo custSel mod addSld delSld modSld sldOrd modShowInfo">
      <pc:chgData name="N.D. Barber" userId="2439b294-b381-4911-ad1d-575a5e61005a" providerId="ADAL" clId="{FEB802EF-DF49-B743-97A1-8D922016B7AD}" dt="2020-06-13T13:35:39.937" v="3496" actId="20577"/>
      <pc:docMkLst>
        <pc:docMk/>
      </pc:docMkLst>
      <pc:sldChg chg="addSp delSp modSp">
        <pc:chgData name="N.D. Barber" userId="2439b294-b381-4911-ad1d-575a5e61005a" providerId="ADAL" clId="{FEB802EF-DF49-B743-97A1-8D922016B7AD}" dt="2020-06-13T12:00:33.229" v="488" actId="20577"/>
        <pc:sldMkLst>
          <pc:docMk/>
          <pc:sldMk cId="943752205" sldId="258"/>
        </pc:sldMkLst>
        <pc:spChg chg="mod">
          <ac:chgData name="N.D. Barber" userId="2439b294-b381-4911-ad1d-575a5e61005a" providerId="ADAL" clId="{FEB802EF-DF49-B743-97A1-8D922016B7AD}" dt="2020-06-13T12:00:33.229" v="488" actId="20577"/>
          <ac:spMkLst>
            <pc:docMk/>
            <pc:sldMk cId="943752205" sldId="258"/>
            <ac:spMk id="2" creationId="{00000000-0000-0000-0000-000000000000}"/>
          </ac:spMkLst>
        </pc:spChg>
        <pc:picChg chg="del">
          <ac:chgData name="N.D. Barber" userId="2439b294-b381-4911-ad1d-575a5e61005a" providerId="ADAL" clId="{FEB802EF-DF49-B743-97A1-8D922016B7AD}" dt="2020-06-13T10:38:41.766" v="0" actId="478"/>
          <ac:picMkLst>
            <pc:docMk/>
            <pc:sldMk cId="943752205" sldId="258"/>
            <ac:picMk id="4" creationId="{00000000-0000-0000-0000-000000000000}"/>
          </ac:picMkLst>
        </pc:picChg>
        <pc:picChg chg="add del mod">
          <ac:chgData name="N.D. Barber" userId="2439b294-b381-4911-ad1d-575a5e61005a" providerId="ADAL" clId="{FEB802EF-DF49-B743-97A1-8D922016B7AD}" dt="2020-06-13T10:51:37.025" v="17" actId="478"/>
          <ac:picMkLst>
            <pc:docMk/>
            <pc:sldMk cId="943752205" sldId="258"/>
            <ac:picMk id="6" creationId="{4112F3D0-2039-A144-867C-3E91DD9F5375}"/>
          </ac:picMkLst>
        </pc:picChg>
        <pc:picChg chg="add mod">
          <ac:chgData name="N.D. Barber" userId="2439b294-b381-4911-ad1d-575a5e61005a" providerId="ADAL" clId="{FEB802EF-DF49-B743-97A1-8D922016B7AD}" dt="2020-06-13T11:51:44.561" v="75" actId="1035"/>
          <ac:picMkLst>
            <pc:docMk/>
            <pc:sldMk cId="943752205" sldId="258"/>
            <ac:picMk id="7" creationId="{BF0B4D3C-A3F6-9849-945D-3140E5E1C1BE}"/>
          </ac:picMkLst>
        </pc:picChg>
        <pc:picChg chg="add del mod">
          <ac:chgData name="N.D. Barber" userId="2439b294-b381-4911-ad1d-575a5e61005a" providerId="ADAL" clId="{FEB802EF-DF49-B743-97A1-8D922016B7AD}" dt="2020-06-13T10:52:42.558" v="29" actId="478"/>
          <ac:picMkLst>
            <pc:docMk/>
            <pc:sldMk cId="943752205" sldId="258"/>
            <ac:picMk id="8" creationId="{28B4565B-B78E-C145-824F-867FEB11223A}"/>
          </ac:picMkLst>
        </pc:picChg>
      </pc:sldChg>
      <pc:sldChg chg="addSp delSp modSp new del mod modClrScheme chgLayout">
        <pc:chgData name="N.D. Barber" userId="2439b294-b381-4911-ad1d-575a5e61005a" providerId="ADAL" clId="{FEB802EF-DF49-B743-97A1-8D922016B7AD}" dt="2020-06-13T12:24:48.982" v="1322" actId="2696"/>
        <pc:sldMkLst>
          <pc:docMk/>
          <pc:sldMk cId="1655430040" sldId="259"/>
        </pc:sldMkLst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2" creationId="{70B51490-6B0F-264E-AAD6-049468D3D163}"/>
          </ac:spMkLst>
        </pc:spChg>
        <pc:spChg chg="del 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3" creationId="{C5A48DA4-607A-5345-9DBB-627538A53A91}"/>
          </ac:spMkLst>
        </pc:spChg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4" creationId="{835FC3F4-5FC6-2C4F-B8F9-CE741722BA2D}"/>
          </ac:spMkLst>
        </pc:spChg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5" creationId="{F651A83F-ABB3-9842-9197-BEAD28E90DA3}"/>
          </ac:spMkLst>
        </pc:spChg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6" creationId="{8076248E-00B8-3A4E-8776-7C00AFF00534}"/>
          </ac:spMkLst>
        </pc:spChg>
        <pc:spChg chg="add 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12" creationId="{59DC73F7-3F54-423E-9CC4-EA32833BD46F}"/>
          </ac:spMkLst>
        </pc:spChg>
        <pc:graphicFrameChg chg="add mod">
          <ac:chgData name="N.D. Barber" userId="2439b294-b381-4911-ad1d-575a5e61005a" providerId="ADAL" clId="{FEB802EF-DF49-B743-97A1-8D922016B7AD}" dt="2020-06-13T12:23:19.470" v="1267"/>
          <ac:graphicFrameMkLst>
            <pc:docMk/>
            <pc:sldMk cId="1655430040" sldId="259"/>
            <ac:graphicFrameMk id="8" creationId="{BCFD9DF6-D46D-4607-926E-F02FDDF0D61A}"/>
          </ac:graphicFrameMkLst>
        </pc:graphicFrameChg>
      </pc:sldChg>
      <pc:sldChg chg="del">
        <pc:chgData name="N.D. Barber" userId="2439b294-b381-4911-ad1d-575a5e61005a" providerId="ADAL" clId="{FEB802EF-DF49-B743-97A1-8D922016B7AD}" dt="2020-06-13T10:54:21.324" v="36" actId="2696"/>
        <pc:sldMkLst>
          <pc:docMk/>
          <pc:sldMk cId="4175091789" sldId="259"/>
        </pc:sldMkLst>
      </pc:sldChg>
      <pc:sldChg chg="modSp new ord">
        <pc:chgData name="N.D. Barber" userId="2439b294-b381-4911-ad1d-575a5e61005a" providerId="ADAL" clId="{FEB802EF-DF49-B743-97A1-8D922016B7AD}" dt="2020-06-13T12:04:51.079" v="879" actId="113"/>
        <pc:sldMkLst>
          <pc:docMk/>
          <pc:sldMk cId="2346511669" sldId="260"/>
        </pc:sldMkLst>
        <pc:spChg chg="mod">
          <ac:chgData name="N.D. Barber" userId="2439b294-b381-4911-ad1d-575a5e61005a" providerId="ADAL" clId="{FEB802EF-DF49-B743-97A1-8D922016B7AD}" dt="2020-06-13T11:59:08.543" v="245" actId="20577"/>
          <ac:spMkLst>
            <pc:docMk/>
            <pc:sldMk cId="2346511669" sldId="260"/>
            <ac:spMk id="2" creationId="{2EE6CB69-B4D3-E04A-A414-D5BF088C2BB8}"/>
          </ac:spMkLst>
        </pc:spChg>
        <pc:spChg chg="mod">
          <ac:chgData name="N.D. Barber" userId="2439b294-b381-4911-ad1d-575a5e61005a" providerId="ADAL" clId="{FEB802EF-DF49-B743-97A1-8D922016B7AD}" dt="2020-06-13T12:04:51.079" v="879" actId="113"/>
          <ac:spMkLst>
            <pc:docMk/>
            <pc:sldMk cId="2346511669" sldId="260"/>
            <ac:spMk id="3" creationId="{5077F4FB-9D15-3840-9E2B-97EDC56F0F0E}"/>
          </ac:spMkLst>
        </pc:spChg>
        <pc:spChg chg="mod">
          <ac:chgData name="N.D. Barber" userId="2439b294-b381-4911-ad1d-575a5e61005a" providerId="ADAL" clId="{FEB802EF-DF49-B743-97A1-8D922016B7AD}" dt="2020-06-13T11:59:24.864" v="288" actId="27636"/>
          <ac:spMkLst>
            <pc:docMk/>
            <pc:sldMk cId="2346511669" sldId="260"/>
            <ac:spMk id="6" creationId="{EC486003-911B-7E44-81C7-E0D058F35347}"/>
          </ac:spMkLst>
        </pc:spChg>
      </pc:sldChg>
      <pc:sldChg chg="del">
        <pc:chgData name="N.D. Barber" userId="2439b294-b381-4911-ad1d-575a5e61005a" providerId="ADAL" clId="{FEB802EF-DF49-B743-97A1-8D922016B7AD}" dt="2020-06-13T10:54:21.481" v="37" actId="2696"/>
        <pc:sldMkLst>
          <pc:docMk/>
          <pc:sldMk cId="2992282185" sldId="260"/>
        </pc:sldMkLst>
      </pc:sldChg>
      <pc:sldChg chg="del">
        <pc:chgData name="N.D. Barber" userId="2439b294-b381-4911-ad1d-575a5e61005a" providerId="ADAL" clId="{FEB802EF-DF49-B743-97A1-8D922016B7AD}" dt="2020-06-13T10:54:21.682" v="38" actId="2696"/>
        <pc:sldMkLst>
          <pc:docMk/>
          <pc:sldMk cId="228479663" sldId="261"/>
        </pc:sldMkLst>
      </pc:sldChg>
      <pc:sldChg chg="modSp new del">
        <pc:chgData name="N.D. Barber" userId="2439b294-b381-4911-ad1d-575a5e61005a" providerId="ADAL" clId="{FEB802EF-DF49-B743-97A1-8D922016B7AD}" dt="2020-06-13T12:21:05.491" v="1261" actId="2696"/>
        <pc:sldMkLst>
          <pc:docMk/>
          <pc:sldMk cId="1787857347" sldId="261"/>
        </pc:sldMkLst>
        <pc:spChg chg="mod">
          <ac:chgData name="N.D. Barber" userId="2439b294-b381-4911-ad1d-575a5e61005a" providerId="ADAL" clId="{FEB802EF-DF49-B743-97A1-8D922016B7AD}" dt="2020-06-13T11:59:30.284" v="301" actId="20577"/>
          <ac:spMkLst>
            <pc:docMk/>
            <pc:sldMk cId="1787857347" sldId="261"/>
            <ac:spMk id="2" creationId="{442CDFA5-1FDC-1343-80C7-4B6980A1847E}"/>
          </ac:spMkLst>
        </pc:spChg>
        <pc:spChg chg="mod">
          <ac:chgData name="N.D. Barber" userId="2439b294-b381-4911-ad1d-575a5e61005a" providerId="ADAL" clId="{FEB802EF-DF49-B743-97A1-8D922016B7AD}" dt="2020-06-13T11:59:24.950" v="290" actId="27636"/>
          <ac:spMkLst>
            <pc:docMk/>
            <pc:sldMk cId="1787857347" sldId="261"/>
            <ac:spMk id="6" creationId="{7BDFE7E2-10C9-F342-B8E3-F5B2B110A9F7}"/>
          </ac:spMkLst>
        </pc:spChg>
      </pc:sldChg>
      <pc:sldChg chg="modSp new">
        <pc:chgData name="N.D. Barber" userId="2439b294-b381-4911-ad1d-575a5e61005a" providerId="ADAL" clId="{FEB802EF-DF49-B743-97A1-8D922016B7AD}" dt="2020-06-13T12:52:54.507" v="2346" actId="1076"/>
        <pc:sldMkLst>
          <pc:docMk/>
          <pc:sldMk cId="2279640760" sldId="262"/>
        </pc:sldMkLst>
        <pc:spChg chg="mod">
          <ac:chgData name="N.D. Barber" userId="2439b294-b381-4911-ad1d-575a5e61005a" providerId="ADAL" clId="{FEB802EF-DF49-B743-97A1-8D922016B7AD}" dt="2020-06-13T12:25:14.114" v="1374" actId="20577"/>
          <ac:spMkLst>
            <pc:docMk/>
            <pc:sldMk cId="2279640760" sldId="262"/>
            <ac:spMk id="2" creationId="{DC655BA4-3991-EB42-AD61-2636F377A97B}"/>
          </ac:spMkLst>
        </pc:spChg>
        <pc:spChg chg="mod">
          <ac:chgData name="N.D. Barber" userId="2439b294-b381-4911-ad1d-575a5e61005a" providerId="ADAL" clId="{FEB802EF-DF49-B743-97A1-8D922016B7AD}" dt="2020-06-13T12:52:54.507" v="2346" actId="1076"/>
          <ac:spMkLst>
            <pc:docMk/>
            <pc:sldMk cId="2279640760" sldId="262"/>
            <ac:spMk id="3" creationId="{A98150C6-D26C-2241-A202-18D70982F703}"/>
          </ac:spMkLst>
        </pc:spChg>
        <pc:spChg chg="mod">
          <ac:chgData name="N.D. Barber" userId="2439b294-b381-4911-ad1d-575a5e61005a" providerId="ADAL" clId="{FEB802EF-DF49-B743-97A1-8D922016B7AD}" dt="2020-06-13T12:17:52.490" v="1209" actId="27636"/>
          <ac:spMkLst>
            <pc:docMk/>
            <pc:sldMk cId="2279640760" sldId="262"/>
            <ac:spMk id="6" creationId="{970CF686-A161-9E46-9C00-0C2EC21EBC54}"/>
          </ac:spMkLst>
        </pc:spChg>
      </pc:sldChg>
      <pc:sldChg chg="del">
        <pc:chgData name="N.D. Barber" userId="2439b294-b381-4911-ad1d-575a5e61005a" providerId="ADAL" clId="{FEB802EF-DF49-B743-97A1-8D922016B7AD}" dt="2020-06-13T10:54:22.048" v="39" actId="2696"/>
        <pc:sldMkLst>
          <pc:docMk/>
          <pc:sldMk cId="2382094723" sldId="262"/>
        </pc:sldMkLst>
      </pc:sldChg>
      <pc:sldChg chg="addSp modSp new">
        <pc:chgData name="N.D. Barber" userId="2439b294-b381-4911-ad1d-575a5e61005a" providerId="ADAL" clId="{FEB802EF-DF49-B743-97A1-8D922016B7AD}" dt="2020-06-13T13:33:24.391" v="3250" actId="20577"/>
        <pc:sldMkLst>
          <pc:docMk/>
          <pc:sldMk cId="1358226642" sldId="263"/>
        </pc:sldMkLst>
        <pc:spChg chg="mod">
          <ac:chgData name="N.D. Barber" userId="2439b294-b381-4911-ad1d-575a5e61005a" providerId="ADAL" clId="{FEB802EF-DF49-B743-97A1-8D922016B7AD}" dt="2020-06-13T13:33:24.391" v="3250" actId="20577"/>
          <ac:spMkLst>
            <pc:docMk/>
            <pc:sldMk cId="1358226642" sldId="263"/>
            <ac:spMk id="2" creationId="{086E56FE-640C-774F-A2D5-CEE694829B1A}"/>
          </ac:spMkLst>
        </pc:spChg>
        <pc:spChg chg="mod">
          <ac:chgData name="N.D. Barber" userId="2439b294-b381-4911-ad1d-575a5e61005a" providerId="ADAL" clId="{FEB802EF-DF49-B743-97A1-8D922016B7AD}" dt="2020-06-13T12:25:40.414" v="1376" actId="20577"/>
          <ac:spMkLst>
            <pc:docMk/>
            <pc:sldMk cId="1358226642" sldId="263"/>
            <ac:spMk id="3" creationId="{9CB1171A-59BA-7F4E-AEE7-EC90407B12D7}"/>
          </ac:spMkLst>
        </pc:spChg>
        <pc:spChg chg="mod">
          <ac:chgData name="N.D. Barber" userId="2439b294-b381-4911-ad1d-575a5e61005a" providerId="ADAL" clId="{FEB802EF-DF49-B743-97A1-8D922016B7AD}" dt="2020-06-13T12:17:52.443" v="1208" actId="27636"/>
          <ac:spMkLst>
            <pc:docMk/>
            <pc:sldMk cId="1358226642" sldId="263"/>
            <ac:spMk id="6" creationId="{1121D2DD-A72B-6842-8926-602019D8AF3F}"/>
          </ac:spMkLst>
        </pc:spChg>
        <pc:picChg chg="add mod">
          <ac:chgData name="N.D. Barber" userId="2439b294-b381-4911-ad1d-575a5e61005a" providerId="ADAL" clId="{FEB802EF-DF49-B743-97A1-8D922016B7AD}" dt="2020-06-13T12:20:28.239" v="1254" actId="1076"/>
          <ac:picMkLst>
            <pc:docMk/>
            <pc:sldMk cId="1358226642" sldId="263"/>
            <ac:picMk id="8" creationId="{42579B16-4881-844A-91CE-99EAFE42A5B9}"/>
          </ac:picMkLst>
        </pc:picChg>
        <pc:picChg chg="add mod">
          <ac:chgData name="N.D. Barber" userId="2439b294-b381-4911-ad1d-575a5e61005a" providerId="ADAL" clId="{FEB802EF-DF49-B743-97A1-8D922016B7AD}" dt="2020-06-13T12:20:31.321" v="1255" actId="1076"/>
          <ac:picMkLst>
            <pc:docMk/>
            <pc:sldMk cId="1358226642" sldId="263"/>
            <ac:picMk id="10" creationId="{21601C24-FFD3-554A-A248-78D017610103}"/>
          </ac:picMkLst>
        </pc:picChg>
        <pc:picChg chg="add mod">
          <ac:chgData name="N.D. Barber" userId="2439b294-b381-4911-ad1d-575a5e61005a" providerId="ADAL" clId="{FEB802EF-DF49-B743-97A1-8D922016B7AD}" dt="2020-06-13T12:20:39.162" v="1258" actId="1076"/>
          <ac:picMkLst>
            <pc:docMk/>
            <pc:sldMk cId="1358226642" sldId="263"/>
            <ac:picMk id="12" creationId="{3C112B4E-CCC1-C14F-99B4-F1652235D3B8}"/>
          </ac:picMkLst>
        </pc:picChg>
        <pc:picChg chg="add mod">
          <ac:chgData name="N.D. Barber" userId="2439b294-b381-4911-ad1d-575a5e61005a" providerId="ADAL" clId="{FEB802EF-DF49-B743-97A1-8D922016B7AD}" dt="2020-06-13T12:20:41.593" v="1259" actId="1076"/>
          <ac:picMkLst>
            <pc:docMk/>
            <pc:sldMk cId="1358226642" sldId="263"/>
            <ac:picMk id="14" creationId="{A2E7824D-BB91-BD40-9869-AC387DFEC807}"/>
          </ac:picMkLst>
        </pc:picChg>
      </pc:sldChg>
      <pc:sldChg chg="del">
        <pc:chgData name="N.D. Barber" userId="2439b294-b381-4911-ad1d-575a5e61005a" providerId="ADAL" clId="{FEB802EF-DF49-B743-97A1-8D922016B7AD}" dt="2020-06-13T10:54:22.289" v="40" actId="2696"/>
        <pc:sldMkLst>
          <pc:docMk/>
          <pc:sldMk cId="3212311265" sldId="263"/>
        </pc:sldMkLst>
      </pc:sldChg>
      <pc:sldChg chg="del">
        <pc:chgData name="N.D. Barber" userId="2439b294-b381-4911-ad1d-575a5e61005a" providerId="ADAL" clId="{FEB802EF-DF49-B743-97A1-8D922016B7AD}" dt="2020-06-13T10:54:22.703" v="41" actId="2696"/>
        <pc:sldMkLst>
          <pc:docMk/>
          <pc:sldMk cId="1185475749" sldId="264"/>
        </pc:sldMkLst>
      </pc:sldChg>
      <pc:sldChg chg="addSp modSp new">
        <pc:chgData name="N.D. Barber" userId="2439b294-b381-4911-ad1d-575a5e61005a" providerId="ADAL" clId="{FEB802EF-DF49-B743-97A1-8D922016B7AD}" dt="2020-06-13T12:33:08.879" v="1927" actId="1076"/>
        <pc:sldMkLst>
          <pc:docMk/>
          <pc:sldMk cId="4063758568" sldId="264"/>
        </pc:sldMkLst>
        <pc:spChg chg="mod">
          <ac:chgData name="N.D. Barber" userId="2439b294-b381-4911-ad1d-575a5e61005a" providerId="ADAL" clId="{FEB802EF-DF49-B743-97A1-8D922016B7AD}" dt="2020-06-13T12:33:08.879" v="1927" actId="1076"/>
          <ac:spMkLst>
            <pc:docMk/>
            <pc:sldMk cId="4063758568" sldId="264"/>
            <ac:spMk id="2" creationId="{F0C6C11D-D345-B742-928D-D9E7449A268B}"/>
          </ac:spMkLst>
        </pc:spChg>
        <pc:spChg chg="mod">
          <ac:chgData name="N.D. Barber" userId="2439b294-b381-4911-ad1d-575a5e61005a" providerId="ADAL" clId="{FEB802EF-DF49-B743-97A1-8D922016B7AD}" dt="2020-06-13T12:24:01.902" v="1309" actId="27636"/>
          <ac:spMkLst>
            <pc:docMk/>
            <pc:sldMk cId="4063758568" sldId="264"/>
            <ac:spMk id="6" creationId="{FBDBAEE0-ADCB-1B40-8C9F-DCDFB27AFF99}"/>
          </ac:spMkLst>
        </pc:spChg>
        <pc:spChg chg="add mod">
          <ac:chgData name="N.D. Barber" userId="2439b294-b381-4911-ad1d-575a5e61005a" providerId="ADAL" clId="{FEB802EF-DF49-B743-97A1-8D922016B7AD}" dt="2020-06-13T12:24:01.890" v="1308"/>
          <ac:spMkLst>
            <pc:docMk/>
            <pc:sldMk cId="4063758568" sldId="264"/>
            <ac:spMk id="7" creationId="{9B10D63E-235E-BC44-BE59-36A8017A9CDD}"/>
          </ac:spMkLst>
        </pc:spChg>
        <pc:graphicFrameChg chg="add mod">
          <ac:chgData name="N.D. Barber" userId="2439b294-b381-4911-ad1d-575a5e61005a" providerId="ADAL" clId="{FEB802EF-DF49-B743-97A1-8D922016B7AD}" dt="2020-06-13T12:27:09.560" v="1472" actId="20577"/>
          <ac:graphicFrameMkLst>
            <pc:docMk/>
            <pc:sldMk cId="4063758568" sldId="264"/>
            <ac:graphicFrameMk id="8" creationId="{A7EE1977-431C-1E42-9975-2ECC338FA298}"/>
          </ac:graphicFrameMkLst>
        </pc:graphicFrameChg>
      </pc:sldChg>
      <pc:sldChg chg="del">
        <pc:chgData name="N.D. Barber" userId="2439b294-b381-4911-ad1d-575a5e61005a" providerId="ADAL" clId="{FEB802EF-DF49-B743-97A1-8D922016B7AD}" dt="2020-06-13T10:54:24.419" v="42" actId="2696"/>
        <pc:sldMkLst>
          <pc:docMk/>
          <pc:sldMk cId="624585066" sldId="265"/>
        </pc:sldMkLst>
      </pc:sldChg>
      <pc:sldChg chg="addSp modSp new">
        <pc:chgData name="N.D. Barber" userId="2439b294-b381-4911-ad1d-575a5e61005a" providerId="ADAL" clId="{FEB802EF-DF49-B743-97A1-8D922016B7AD}" dt="2020-06-13T13:03:50.978" v="2353" actId="1076"/>
        <pc:sldMkLst>
          <pc:docMk/>
          <pc:sldMk cId="1181088602" sldId="265"/>
        </pc:sldMkLst>
        <pc:spChg chg="mod">
          <ac:chgData name="N.D. Barber" userId="2439b294-b381-4911-ad1d-575a5e61005a" providerId="ADAL" clId="{FEB802EF-DF49-B743-97A1-8D922016B7AD}" dt="2020-06-13T12:32:43.602" v="1921" actId="20577"/>
          <ac:spMkLst>
            <pc:docMk/>
            <pc:sldMk cId="1181088602" sldId="265"/>
            <ac:spMk id="2" creationId="{31E7FB2C-E167-824B-B617-D757504D1274}"/>
          </ac:spMkLst>
        </pc:spChg>
        <pc:spChg chg="mod">
          <ac:chgData name="N.D. Barber" userId="2439b294-b381-4911-ad1d-575a5e61005a" providerId="ADAL" clId="{FEB802EF-DF49-B743-97A1-8D922016B7AD}" dt="2020-06-13T12:32:51.979" v="1923" actId="1076"/>
          <ac:spMkLst>
            <pc:docMk/>
            <pc:sldMk cId="1181088602" sldId="265"/>
            <ac:spMk id="3" creationId="{8912937D-FDEB-E14F-8365-3D4E80A699BD}"/>
          </ac:spMkLst>
        </pc:spChg>
        <pc:spChg chg="mod">
          <ac:chgData name="N.D. Barber" userId="2439b294-b381-4911-ad1d-575a5e61005a" providerId="ADAL" clId="{FEB802EF-DF49-B743-97A1-8D922016B7AD}" dt="2020-06-13T12:26:13.679" v="1428" actId="27636"/>
          <ac:spMkLst>
            <pc:docMk/>
            <pc:sldMk cId="1181088602" sldId="265"/>
            <ac:spMk id="6" creationId="{DE2CA7DE-19DE-7342-A70F-1835C870D540}"/>
          </ac:spMkLst>
        </pc:spChg>
        <pc:spChg chg="add mod">
          <ac:chgData name="N.D. Barber" userId="2439b294-b381-4911-ad1d-575a5e61005a" providerId="ADAL" clId="{FEB802EF-DF49-B743-97A1-8D922016B7AD}" dt="2020-06-13T12:47:17.799" v="2038" actId="20577"/>
          <ac:spMkLst>
            <pc:docMk/>
            <pc:sldMk cId="1181088602" sldId="265"/>
            <ac:spMk id="7" creationId="{958E4901-D89D-9943-9E85-870C6B5DC5DB}"/>
          </ac:spMkLst>
        </pc:spChg>
        <pc:spChg chg="add mod">
          <ac:chgData name="N.D. Barber" userId="2439b294-b381-4911-ad1d-575a5e61005a" providerId="ADAL" clId="{FEB802EF-DF49-B743-97A1-8D922016B7AD}" dt="2020-06-13T13:03:47.659" v="2352" actId="1076"/>
          <ac:spMkLst>
            <pc:docMk/>
            <pc:sldMk cId="1181088602" sldId="265"/>
            <ac:spMk id="8" creationId="{DC69946B-3693-5243-A3C2-030DD3FACE8D}"/>
          </ac:spMkLst>
        </pc:spChg>
        <pc:spChg chg="add mod">
          <ac:chgData name="N.D. Barber" userId="2439b294-b381-4911-ad1d-575a5e61005a" providerId="ADAL" clId="{FEB802EF-DF49-B743-97A1-8D922016B7AD}" dt="2020-06-13T13:03:34.643" v="2351" actId="1076"/>
          <ac:spMkLst>
            <pc:docMk/>
            <pc:sldMk cId="1181088602" sldId="265"/>
            <ac:spMk id="9" creationId="{87137B0D-6920-2A44-9DAB-014DFC2CE928}"/>
          </ac:spMkLst>
        </pc:spChg>
        <pc:spChg chg="add mod">
          <ac:chgData name="N.D. Barber" userId="2439b294-b381-4911-ad1d-575a5e61005a" providerId="ADAL" clId="{FEB802EF-DF49-B743-97A1-8D922016B7AD}" dt="2020-06-13T12:48:21.212" v="2051" actId="1076"/>
          <ac:spMkLst>
            <pc:docMk/>
            <pc:sldMk cId="1181088602" sldId="265"/>
            <ac:spMk id="10" creationId="{529BB862-8A66-0A48-8C8A-25170BDE5653}"/>
          </ac:spMkLst>
        </pc:spChg>
        <pc:spChg chg="add mod">
          <ac:chgData name="N.D. Barber" userId="2439b294-b381-4911-ad1d-575a5e61005a" providerId="ADAL" clId="{FEB802EF-DF49-B743-97A1-8D922016B7AD}" dt="2020-06-13T12:48:08.243" v="2047" actId="1076"/>
          <ac:spMkLst>
            <pc:docMk/>
            <pc:sldMk cId="1181088602" sldId="265"/>
            <ac:spMk id="11" creationId="{9C0E9825-A1F7-EA42-85D0-9B55C97C0C2F}"/>
          </ac:spMkLst>
        </pc:spChg>
        <pc:spChg chg="add mod">
          <ac:chgData name="N.D. Barber" userId="2439b294-b381-4911-ad1d-575a5e61005a" providerId="ADAL" clId="{FEB802EF-DF49-B743-97A1-8D922016B7AD}" dt="2020-06-13T13:03:20.747" v="2347" actId="1076"/>
          <ac:spMkLst>
            <pc:docMk/>
            <pc:sldMk cId="1181088602" sldId="265"/>
            <ac:spMk id="12" creationId="{7FB2C6B6-503E-A64B-BD24-F33EAE13908D}"/>
          </ac:spMkLst>
        </pc:spChg>
        <pc:spChg chg="add mod">
          <ac:chgData name="N.D. Barber" userId="2439b294-b381-4911-ad1d-575a5e61005a" providerId="ADAL" clId="{FEB802EF-DF49-B743-97A1-8D922016B7AD}" dt="2020-06-13T13:03:50.978" v="2353" actId="1076"/>
          <ac:spMkLst>
            <pc:docMk/>
            <pc:sldMk cId="1181088602" sldId="265"/>
            <ac:spMk id="13" creationId="{AEE2DD45-FA04-1B40-8BEE-09E19449EC49}"/>
          </ac:spMkLst>
        </pc:spChg>
        <pc:spChg chg="add mod">
          <ac:chgData name="N.D. Barber" userId="2439b294-b381-4911-ad1d-575a5e61005a" providerId="ADAL" clId="{FEB802EF-DF49-B743-97A1-8D922016B7AD}" dt="2020-06-13T13:03:30.395" v="2350" actId="20577"/>
          <ac:spMkLst>
            <pc:docMk/>
            <pc:sldMk cId="1181088602" sldId="265"/>
            <ac:spMk id="14" creationId="{479DFA82-1A7A-A549-9097-2B9927741BA7}"/>
          </ac:spMkLst>
        </pc:spChg>
      </pc:sldChg>
      <pc:sldChg chg="del">
        <pc:chgData name="N.D. Barber" userId="2439b294-b381-4911-ad1d-575a5e61005a" providerId="ADAL" clId="{FEB802EF-DF49-B743-97A1-8D922016B7AD}" dt="2020-06-13T10:54:25.177" v="43" actId="2696"/>
        <pc:sldMkLst>
          <pc:docMk/>
          <pc:sldMk cId="1372929813" sldId="266"/>
        </pc:sldMkLst>
      </pc:sldChg>
      <pc:sldChg chg="modSp new">
        <pc:chgData name="N.D. Barber" userId="2439b294-b381-4911-ad1d-575a5e61005a" providerId="ADAL" clId="{FEB802EF-DF49-B743-97A1-8D922016B7AD}" dt="2020-06-13T12:32:37.477" v="1920" actId="14100"/>
        <pc:sldMkLst>
          <pc:docMk/>
          <pc:sldMk cId="1921844292" sldId="266"/>
        </pc:sldMkLst>
        <pc:spChg chg="mod">
          <ac:chgData name="N.D. Barber" userId="2439b294-b381-4911-ad1d-575a5e61005a" providerId="ADAL" clId="{FEB802EF-DF49-B743-97A1-8D922016B7AD}" dt="2020-06-13T12:28:00.051" v="1505" actId="20577"/>
          <ac:spMkLst>
            <pc:docMk/>
            <pc:sldMk cId="1921844292" sldId="266"/>
            <ac:spMk id="2" creationId="{1A38FD27-77E5-B349-A04A-B2611BD036FA}"/>
          </ac:spMkLst>
        </pc:spChg>
        <pc:spChg chg="mod">
          <ac:chgData name="N.D. Barber" userId="2439b294-b381-4911-ad1d-575a5e61005a" providerId="ADAL" clId="{FEB802EF-DF49-B743-97A1-8D922016B7AD}" dt="2020-06-13T12:32:37.477" v="1920" actId="14100"/>
          <ac:spMkLst>
            <pc:docMk/>
            <pc:sldMk cId="1921844292" sldId="266"/>
            <ac:spMk id="3" creationId="{9ECC573E-B2E3-714A-82DE-9CDD6C888E42}"/>
          </ac:spMkLst>
        </pc:spChg>
        <pc:spChg chg="mod">
          <ac:chgData name="N.D. Barber" userId="2439b294-b381-4911-ad1d-575a5e61005a" providerId="ADAL" clId="{FEB802EF-DF49-B743-97A1-8D922016B7AD}" dt="2020-06-13T12:29:07.822" v="1661" actId="27636"/>
          <ac:spMkLst>
            <pc:docMk/>
            <pc:sldMk cId="1921844292" sldId="266"/>
            <ac:spMk id="6" creationId="{BE291C48-71BA-0644-88B4-B531BD37E21D}"/>
          </ac:spMkLst>
        </pc:spChg>
      </pc:sldChg>
      <pc:sldChg chg="modSp new">
        <pc:chgData name="N.D. Barber" userId="2439b294-b381-4911-ad1d-575a5e61005a" providerId="ADAL" clId="{FEB802EF-DF49-B743-97A1-8D922016B7AD}" dt="2020-06-13T12:52:47.109" v="2345" actId="115"/>
        <pc:sldMkLst>
          <pc:docMk/>
          <pc:sldMk cId="538599839" sldId="267"/>
        </pc:sldMkLst>
        <pc:spChg chg="mod">
          <ac:chgData name="N.D. Barber" userId="2439b294-b381-4911-ad1d-575a5e61005a" providerId="ADAL" clId="{FEB802EF-DF49-B743-97A1-8D922016B7AD}" dt="2020-06-13T12:51:54.597" v="2312" actId="20577"/>
          <ac:spMkLst>
            <pc:docMk/>
            <pc:sldMk cId="538599839" sldId="267"/>
            <ac:spMk id="2" creationId="{F0E6DE9E-2563-A145-8584-2F40A25CC631}"/>
          </ac:spMkLst>
        </pc:spChg>
        <pc:spChg chg="mod">
          <ac:chgData name="N.D. Barber" userId="2439b294-b381-4911-ad1d-575a5e61005a" providerId="ADAL" clId="{FEB802EF-DF49-B743-97A1-8D922016B7AD}" dt="2020-06-13T12:52:47.109" v="2345" actId="115"/>
          <ac:spMkLst>
            <pc:docMk/>
            <pc:sldMk cId="538599839" sldId="267"/>
            <ac:spMk id="3" creationId="{43D1C748-7366-BE41-B580-2FE6D85F13E0}"/>
          </ac:spMkLst>
        </pc:spChg>
        <pc:spChg chg="mod">
          <ac:chgData name="N.D. Barber" userId="2439b294-b381-4911-ad1d-575a5e61005a" providerId="ADAL" clId="{FEB802EF-DF49-B743-97A1-8D922016B7AD}" dt="2020-06-13T12:52:10.716" v="2339" actId="27636"/>
          <ac:spMkLst>
            <pc:docMk/>
            <pc:sldMk cId="538599839" sldId="267"/>
            <ac:spMk id="6" creationId="{69E95C52-F2A7-E046-81A9-2FF3434DF91F}"/>
          </ac:spMkLst>
        </pc:spChg>
      </pc:sldChg>
      <pc:sldChg chg="del">
        <pc:chgData name="N.D. Barber" userId="2439b294-b381-4911-ad1d-575a5e61005a" providerId="ADAL" clId="{FEB802EF-DF49-B743-97A1-8D922016B7AD}" dt="2020-06-13T10:54:25.755" v="44" actId="2696"/>
        <pc:sldMkLst>
          <pc:docMk/>
          <pc:sldMk cId="1633426828" sldId="267"/>
        </pc:sldMkLst>
      </pc:sldChg>
      <pc:sldChg chg="addSp modSp new">
        <pc:chgData name="N.D. Barber" userId="2439b294-b381-4911-ad1d-575a5e61005a" providerId="ADAL" clId="{FEB802EF-DF49-B743-97A1-8D922016B7AD}" dt="2020-06-13T13:12:49.619" v="2698" actId="114"/>
        <pc:sldMkLst>
          <pc:docMk/>
          <pc:sldMk cId="1959794624" sldId="268"/>
        </pc:sldMkLst>
        <pc:spChg chg="mod">
          <ac:chgData name="N.D. Barber" userId="2439b294-b381-4911-ad1d-575a5e61005a" providerId="ADAL" clId="{FEB802EF-DF49-B743-97A1-8D922016B7AD}" dt="2020-06-13T13:10:26.921" v="2492" actId="20577"/>
          <ac:spMkLst>
            <pc:docMk/>
            <pc:sldMk cId="1959794624" sldId="268"/>
            <ac:spMk id="2" creationId="{4E3A0B51-B523-DB42-86EE-759D3FC6F246}"/>
          </ac:spMkLst>
        </pc:spChg>
        <pc:spChg chg="mod">
          <ac:chgData name="N.D. Barber" userId="2439b294-b381-4911-ad1d-575a5e61005a" providerId="ADAL" clId="{FEB802EF-DF49-B743-97A1-8D922016B7AD}" dt="2020-06-13T13:12:49.619" v="2698" actId="114"/>
          <ac:spMkLst>
            <pc:docMk/>
            <pc:sldMk cId="1959794624" sldId="268"/>
            <ac:spMk id="3" creationId="{97910D97-AA33-5F4E-9FE6-3E3DB218B479}"/>
          </ac:spMkLst>
        </pc:spChg>
        <pc:spChg chg="mod">
          <ac:chgData name="N.D. Barber" userId="2439b294-b381-4911-ad1d-575a5e61005a" providerId="ADAL" clId="{FEB802EF-DF49-B743-97A1-8D922016B7AD}" dt="2020-06-13T13:05:07.774" v="2377" actId="27636"/>
          <ac:spMkLst>
            <pc:docMk/>
            <pc:sldMk cId="1959794624" sldId="268"/>
            <ac:spMk id="6" creationId="{7A52A905-4F29-6E4E-9724-FDD60017E41D}"/>
          </ac:spMkLst>
        </pc:spChg>
        <pc:spChg chg="add mod">
          <ac:chgData name="N.D. Barber" userId="2439b294-b381-4911-ad1d-575a5e61005a" providerId="ADAL" clId="{FEB802EF-DF49-B743-97A1-8D922016B7AD}" dt="2020-06-13T13:09:55.046" v="2464" actId="1582"/>
          <ac:spMkLst>
            <pc:docMk/>
            <pc:sldMk cId="1959794624" sldId="268"/>
            <ac:spMk id="10" creationId="{FC48FC32-1A9A-244D-AE15-799D2C2C9DA9}"/>
          </ac:spMkLst>
        </pc:spChg>
        <pc:picChg chg="add mod modCrop">
          <ac:chgData name="N.D. Barber" userId="2439b294-b381-4911-ad1d-575a5e61005a" providerId="ADAL" clId="{FEB802EF-DF49-B743-97A1-8D922016B7AD}" dt="2020-06-13T13:08:18.396" v="2399" actId="1076"/>
          <ac:picMkLst>
            <pc:docMk/>
            <pc:sldMk cId="1959794624" sldId="268"/>
            <ac:picMk id="8" creationId="{2FE8374F-6593-984E-8C7D-85C005B43580}"/>
          </ac:picMkLst>
        </pc:picChg>
        <pc:picChg chg="add mod modCrop">
          <ac:chgData name="N.D. Barber" userId="2439b294-b381-4911-ad1d-575a5e61005a" providerId="ADAL" clId="{FEB802EF-DF49-B743-97A1-8D922016B7AD}" dt="2020-06-13T13:08:12.816" v="2398" actId="1076"/>
          <ac:picMkLst>
            <pc:docMk/>
            <pc:sldMk cId="1959794624" sldId="268"/>
            <ac:picMk id="9" creationId="{D564D9A7-C0D1-BF46-89EE-E52019659DC0}"/>
          </ac:picMkLst>
        </pc:picChg>
        <pc:cxnChg chg="add mod">
          <ac:chgData name="N.D. Barber" userId="2439b294-b381-4911-ad1d-575a5e61005a" providerId="ADAL" clId="{FEB802EF-DF49-B743-97A1-8D922016B7AD}" dt="2020-06-13T13:09:45.438" v="2463" actId="1582"/>
          <ac:cxnSpMkLst>
            <pc:docMk/>
            <pc:sldMk cId="1959794624" sldId="268"/>
            <ac:cxnSpMk id="12" creationId="{AC5DDFB5-73AA-0E4F-B2D2-9CDE85DC980C}"/>
          </ac:cxnSpMkLst>
        </pc:cxnChg>
        <pc:cxnChg chg="add mod">
          <ac:chgData name="N.D. Barber" userId="2439b294-b381-4911-ad1d-575a5e61005a" providerId="ADAL" clId="{FEB802EF-DF49-B743-97A1-8D922016B7AD}" dt="2020-06-13T13:09:45.438" v="2463" actId="1582"/>
          <ac:cxnSpMkLst>
            <pc:docMk/>
            <pc:sldMk cId="1959794624" sldId="268"/>
            <ac:cxnSpMk id="14" creationId="{6AB736A7-6A29-E84F-9938-E9C65BC297B6}"/>
          </ac:cxnSpMkLst>
        </pc:cxnChg>
      </pc:sldChg>
      <pc:sldChg chg="addSp modSp new">
        <pc:chgData name="N.D. Barber" userId="2439b294-b381-4911-ad1d-575a5e61005a" providerId="ADAL" clId="{FEB802EF-DF49-B743-97A1-8D922016B7AD}" dt="2020-06-13T13:31:39.338" v="3147" actId="20577"/>
        <pc:sldMkLst>
          <pc:docMk/>
          <pc:sldMk cId="3200735338" sldId="269"/>
        </pc:sldMkLst>
        <pc:spChg chg="mod">
          <ac:chgData name="N.D. Barber" userId="2439b294-b381-4911-ad1d-575a5e61005a" providerId="ADAL" clId="{FEB802EF-DF49-B743-97A1-8D922016B7AD}" dt="2020-06-13T13:27:10.259" v="2822" actId="313"/>
          <ac:spMkLst>
            <pc:docMk/>
            <pc:sldMk cId="3200735338" sldId="269"/>
            <ac:spMk id="2" creationId="{F7B98CAD-4EB4-8B42-9E57-234410CB6A8D}"/>
          </ac:spMkLst>
        </pc:spChg>
        <pc:spChg chg="mod">
          <ac:chgData name="N.D. Barber" userId="2439b294-b381-4911-ad1d-575a5e61005a" providerId="ADAL" clId="{FEB802EF-DF49-B743-97A1-8D922016B7AD}" dt="2020-06-13T13:16:00.083" v="2701" actId="27636"/>
          <ac:spMkLst>
            <pc:docMk/>
            <pc:sldMk cId="3200735338" sldId="269"/>
            <ac:spMk id="5" creationId="{41446529-30A3-364D-A030-C2DC766249F1}"/>
          </ac:spMkLst>
        </pc:spChg>
        <pc:spChg chg="add mod">
          <ac:chgData name="N.D. Barber" userId="2439b294-b381-4911-ad1d-575a5e61005a" providerId="ADAL" clId="{FEB802EF-DF49-B743-97A1-8D922016B7AD}" dt="2020-06-13T13:30:37.862" v="3049" actId="1076"/>
          <ac:spMkLst>
            <pc:docMk/>
            <pc:sldMk cId="3200735338" sldId="269"/>
            <ac:spMk id="14" creationId="{A4FEBFCF-2E52-F64A-99C9-7495577A593A}"/>
          </ac:spMkLst>
        </pc:spChg>
        <pc:spChg chg="add mod">
          <ac:chgData name="N.D. Barber" userId="2439b294-b381-4911-ad1d-575a5e61005a" providerId="ADAL" clId="{FEB802EF-DF49-B743-97A1-8D922016B7AD}" dt="2020-06-13T13:31:28.611" v="3139" actId="1076"/>
          <ac:spMkLst>
            <pc:docMk/>
            <pc:sldMk cId="3200735338" sldId="269"/>
            <ac:spMk id="15" creationId="{4DAA0285-5E68-3845-BA9C-297D55077D5F}"/>
          </ac:spMkLst>
        </pc:spChg>
        <pc:spChg chg="add mod">
          <ac:chgData name="N.D. Barber" userId="2439b294-b381-4911-ad1d-575a5e61005a" providerId="ADAL" clId="{FEB802EF-DF49-B743-97A1-8D922016B7AD}" dt="2020-06-13T13:31:39.338" v="3147" actId="20577"/>
          <ac:spMkLst>
            <pc:docMk/>
            <pc:sldMk cId="3200735338" sldId="269"/>
            <ac:spMk id="16" creationId="{6E296486-185D-0442-B77F-CAE298E4F322}"/>
          </ac:spMkLst>
        </pc:spChg>
        <pc:picChg chg="add mod modCrop">
          <ac:chgData name="N.D. Barber" userId="2439b294-b381-4911-ad1d-575a5e61005a" providerId="ADAL" clId="{FEB802EF-DF49-B743-97A1-8D922016B7AD}" dt="2020-06-13T13:17:02.017" v="2730" actId="1076"/>
          <ac:picMkLst>
            <pc:docMk/>
            <pc:sldMk cId="3200735338" sldId="269"/>
            <ac:picMk id="7" creationId="{AF6D844E-BE69-BF42-9076-5D944E97A57F}"/>
          </ac:picMkLst>
        </pc:picChg>
        <pc:picChg chg="add mod">
          <ac:chgData name="N.D. Barber" userId="2439b294-b381-4911-ad1d-575a5e61005a" providerId="ADAL" clId="{FEB802EF-DF49-B743-97A1-8D922016B7AD}" dt="2020-06-13T13:16:47.161" v="2723" actId="1076"/>
          <ac:picMkLst>
            <pc:docMk/>
            <pc:sldMk cId="3200735338" sldId="269"/>
            <ac:picMk id="9" creationId="{EDB5F1AE-8735-9C4F-9E4C-FA29E0952DF3}"/>
          </ac:picMkLst>
        </pc:picChg>
        <pc:picChg chg="add mod">
          <ac:chgData name="N.D. Barber" userId="2439b294-b381-4911-ad1d-575a5e61005a" providerId="ADAL" clId="{FEB802EF-DF49-B743-97A1-8D922016B7AD}" dt="2020-06-13T13:27:17.758" v="2825" actId="1076"/>
          <ac:picMkLst>
            <pc:docMk/>
            <pc:sldMk cId="3200735338" sldId="269"/>
            <ac:picMk id="11" creationId="{14B5D61A-B6ED-594C-851B-6B6A2E726CA5}"/>
          </ac:picMkLst>
        </pc:picChg>
        <pc:picChg chg="add mod modCrop">
          <ac:chgData name="N.D. Barber" userId="2439b294-b381-4911-ad1d-575a5e61005a" providerId="ADAL" clId="{FEB802EF-DF49-B743-97A1-8D922016B7AD}" dt="2020-06-13T13:31:24.315" v="3138" actId="1076"/>
          <ac:picMkLst>
            <pc:docMk/>
            <pc:sldMk cId="3200735338" sldId="269"/>
            <ac:picMk id="13" creationId="{B747F0DC-4FAC-D64A-BCB8-1FE6DA03D335}"/>
          </ac:picMkLst>
        </pc:picChg>
      </pc:sldChg>
      <pc:sldChg chg="modSp new">
        <pc:chgData name="N.D. Barber" userId="2439b294-b381-4911-ad1d-575a5e61005a" providerId="ADAL" clId="{FEB802EF-DF49-B743-97A1-8D922016B7AD}" dt="2020-06-13T13:34:47.524" v="3399" actId="27636"/>
        <pc:sldMkLst>
          <pc:docMk/>
          <pc:sldMk cId="758674082" sldId="270"/>
        </pc:sldMkLst>
        <pc:spChg chg="mod">
          <ac:chgData name="N.D. Barber" userId="2439b294-b381-4911-ad1d-575a5e61005a" providerId="ADAL" clId="{FEB802EF-DF49-B743-97A1-8D922016B7AD}" dt="2020-06-13T13:32:13.761" v="3156" actId="20577"/>
          <ac:spMkLst>
            <pc:docMk/>
            <pc:sldMk cId="758674082" sldId="270"/>
            <ac:spMk id="2" creationId="{39410700-53BD-014E-85E1-ECAD102F1505}"/>
          </ac:spMkLst>
        </pc:spChg>
        <pc:spChg chg="mod">
          <ac:chgData name="N.D. Barber" userId="2439b294-b381-4911-ad1d-575a5e61005a" providerId="ADAL" clId="{FEB802EF-DF49-B743-97A1-8D922016B7AD}" dt="2020-06-13T13:34:35.787" v="3395" actId="20577"/>
          <ac:spMkLst>
            <pc:docMk/>
            <pc:sldMk cId="758674082" sldId="270"/>
            <ac:spMk id="3" creationId="{6FCA3064-C4F1-C449-81FA-CAD31C455EE0}"/>
          </ac:spMkLst>
        </pc:spChg>
        <pc:spChg chg="mod">
          <ac:chgData name="N.D. Barber" userId="2439b294-b381-4911-ad1d-575a5e61005a" providerId="ADAL" clId="{FEB802EF-DF49-B743-97A1-8D922016B7AD}" dt="2020-06-13T13:34:47.524" v="3399" actId="27636"/>
          <ac:spMkLst>
            <pc:docMk/>
            <pc:sldMk cId="758674082" sldId="270"/>
            <ac:spMk id="6" creationId="{C44C92B9-F2A9-9847-837C-5E877417F2D8}"/>
          </ac:spMkLst>
        </pc:spChg>
      </pc:sldChg>
      <pc:sldChg chg="modSp new">
        <pc:chgData name="N.D. Barber" userId="2439b294-b381-4911-ad1d-575a5e61005a" providerId="ADAL" clId="{FEB802EF-DF49-B743-97A1-8D922016B7AD}" dt="2020-06-13T13:34:47.542" v="3400" actId="27636"/>
        <pc:sldMkLst>
          <pc:docMk/>
          <pc:sldMk cId="270281818" sldId="271"/>
        </pc:sldMkLst>
        <pc:spChg chg="mod">
          <ac:chgData name="N.D. Barber" userId="2439b294-b381-4911-ad1d-575a5e61005a" providerId="ADAL" clId="{FEB802EF-DF49-B743-97A1-8D922016B7AD}" dt="2020-06-13T13:34:47.542" v="3400" actId="27636"/>
          <ac:spMkLst>
            <pc:docMk/>
            <pc:sldMk cId="270281818" sldId="271"/>
            <ac:spMk id="6" creationId="{BA7FD205-5583-8846-8105-0A66841F4064}"/>
          </ac:spMkLst>
        </pc:spChg>
      </pc:sldChg>
      <pc:sldChg chg="modSp new">
        <pc:chgData name="N.D. Barber" userId="2439b294-b381-4911-ad1d-575a5e61005a" providerId="ADAL" clId="{FEB802EF-DF49-B743-97A1-8D922016B7AD}" dt="2020-06-13T13:34:47.552" v="3401" actId="27636"/>
        <pc:sldMkLst>
          <pc:docMk/>
          <pc:sldMk cId="2934836439" sldId="272"/>
        </pc:sldMkLst>
        <pc:spChg chg="mod">
          <ac:chgData name="N.D. Barber" userId="2439b294-b381-4911-ad1d-575a5e61005a" providerId="ADAL" clId="{FEB802EF-DF49-B743-97A1-8D922016B7AD}" dt="2020-06-13T13:33:42.259" v="3269" actId="20577"/>
          <ac:spMkLst>
            <pc:docMk/>
            <pc:sldMk cId="2934836439" sldId="272"/>
            <ac:spMk id="2" creationId="{62F0D75F-F118-E64B-B01F-DC94CE1C36B1}"/>
          </ac:spMkLst>
        </pc:spChg>
        <pc:spChg chg="mod">
          <ac:chgData name="N.D. Barber" userId="2439b294-b381-4911-ad1d-575a5e61005a" providerId="ADAL" clId="{FEB802EF-DF49-B743-97A1-8D922016B7AD}" dt="2020-06-13T13:34:30.613" v="3394" actId="20577"/>
          <ac:spMkLst>
            <pc:docMk/>
            <pc:sldMk cId="2934836439" sldId="272"/>
            <ac:spMk id="3" creationId="{598296F5-6D6B-0246-9A14-8465F67C346E}"/>
          </ac:spMkLst>
        </pc:spChg>
        <pc:spChg chg="mod">
          <ac:chgData name="N.D. Barber" userId="2439b294-b381-4911-ad1d-575a5e61005a" providerId="ADAL" clId="{FEB802EF-DF49-B743-97A1-8D922016B7AD}" dt="2020-06-13T13:34:47.552" v="3401" actId="27636"/>
          <ac:spMkLst>
            <pc:docMk/>
            <pc:sldMk cId="2934836439" sldId="272"/>
            <ac:spMk id="6" creationId="{4D088C5C-F005-1640-B2B5-86A76E70AFE5}"/>
          </ac:spMkLst>
        </pc:spChg>
      </pc:sldChg>
      <pc:sldChg chg="modSp new ord">
        <pc:chgData name="N.D. Barber" userId="2439b294-b381-4911-ad1d-575a5e61005a" providerId="ADAL" clId="{FEB802EF-DF49-B743-97A1-8D922016B7AD}" dt="2020-06-13T13:34:47.451" v="3398" actId="27636"/>
        <pc:sldMkLst>
          <pc:docMk/>
          <pc:sldMk cId="2805272890" sldId="273"/>
        </pc:sldMkLst>
        <pc:spChg chg="mod">
          <ac:chgData name="N.D. Barber" userId="2439b294-b381-4911-ad1d-575a5e61005a" providerId="ADAL" clId="{FEB802EF-DF49-B743-97A1-8D922016B7AD}" dt="2020-06-13T13:34:47.451" v="3398" actId="27636"/>
          <ac:spMkLst>
            <pc:docMk/>
            <pc:sldMk cId="2805272890" sldId="273"/>
            <ac:spMk id="6" creationId="{C9F950F3-8F98-0A4E-85F6-69B486D5CB61}"/>
          </ac:spMkLst>
        </pc:spChg>
      </pc:sldChg>
      <pc:sldChg chg="modSp new">
        <pc:chgData name="N.D. Barber" userId="2439b294-b381-4911-ad1d-575a5e61005a" providerId="ADAL" clId="{FEB802EF-DF49-B743-97A1-8D922016B7AD}" dt="2020-06-13T13:35:39.937" v="3496" actId="20577"/>
        <pc:sldMkLst>
          <pc:docMk/>
          <pc:sldMk cId="818865856" sldId="274"/>
        </pc:sldMkLst>
        <pc:spChg chg="mod">
          <ac:chgData name="N.D. Barber" userId="2439b294-b381-4911-ad1d-575a5e61005a" providerId="ADAL" clId="{FEB802EF-DF49-B743-97A1-8D922016B7AD}" dt="2020-06-13T13:35:19.998" v="3429" actId="20577"/>
          <ac:spMkLst>
            <pc:docMk/>
            <pc:sldMk cId="818865856" sldId="274"/>
            <ac:spMk id="2" creationId="{37CF410F-0F8B-EA43-A789-82AE93458E4E}"/>
          </ac:spMkLst>
        </pc:spChg>
        <pc:spChg chg="mod">
          <ac:chgData name="N.D. Barber" userId="2439b294-b381-4911-ad1d-575a5e61005a" providerId="ADAL" clId="{FEB802EF-DF49-B743-97A1-8D922016B7AD}" dt="2020-06-13T13:35:39.937" v="3496" actId="20577"/>
          <ac:spMkLst>
            <pc:docMk/>
            <pc:sldMk cId="818865856" sldId="274"/>
            <ac:spMk id="3" creationId="{77D43623-48F4-5341-B4E6-7E0CDE3721C1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C7D8FB-D554-474A-86CD-E198A79F27E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CA3C01F-F631-4DA7-BDD0-1BB4BEFC5EE6}">
      <dgm:prSet/>
      <dgm:spPr/>
      <dgm:t>
        <a:bodyPr/>
        <a:lstStyle/>
        <a:p>
          <a:r>
            <a:rPr lang="en-US" baseline="0" dirty="0"/>
            <a:t>Objectives (5 Minutes)</a:t>
          </a:r>
          <a:endParaRPr lang="en-US" dirty="0"/>
        </a:p>
      </dgm:t>
    </dgm:pt>
    <dgm:pt modelId="{C1CDCC7E-DFBC-47B1-ADC8-B03A875E4197}" type="parTrans" cxnId="{D96E0C18-E73F-418E-9641-7D8CDDD6FB65}">
      <dgm:prSet/>
      <dgm:spPr/>
      <dgm:t>
        <a:bodyPr/>
        <a:lstStyle/>
        <a:p>
          <a:endParaRPr lang="en-US"/>
        </a:p>
      </dgm:t>
    </dgm:pt>
    <dgm:pt modelId="{309598F8-B627-4F9F-92BD-E607D1101CC0}" type="sibTrans" cxnId="{D96E0C18-E73F-418E-9641-7D8CDDD6FB65}">
      <dgm:prSet/>
      <dgm:spPr/>
      <dgm:t>
        <a:bodyPr/>
        <a:lstStyle/>
        <a:p>
          <a:endParaRPr lang="en-US"/>
        </a:p>
      </dgm:t>
    </dgm:pt>
    <dgm:pt modelId="{A95C9791-2D2E-46F8-A531-A6F7997550C2}">
      <dgm:prSet/>
      <dgm:spPr/>
      <dgm:t>
        <a:bodyPr/>
        <a:lstStyle/>
        <a:p>
          <a:r>
            <a:rPr lang="en-US" baseline="0"/>
            <a:t>My Background (5 Minutes)</a:t>
          </a:r>
          <a:endParaRPr lang="en-US"/>
        </a:p>
      </dgm:t>
    </dgm:pt>
    <dgm:pt modelId="{55F27238-CB39-42C3-9912-6841A353E917}" type="parTrans" cxnId="{B189FC52-C030-4FDA-86F0-1D46859966CF}">
      <dgm:prSet/>
      <dgm:spPr/>
      <dgm:t>
        <a:bodyPr/>
        <a:lstStyle/>
        <a:p>
          <a:endParaRPr lang="en-US"/>
        </a:p>
      </dgm:t>
    </dgm:pt>
    <dgm:pt modelId="{DECB6989-C12B-4FAD-B4DA-FD3BC8DE6F63}" type="sibTrans" cxnId="{B189FC52-C030-4FDA-86F0-1D46859966CF}">
      <dgm:prSet/>
      <dgm:spPr/>
      <dgm:t>
        <a:bodyPr/>
        <a:lstStyle/>
        <a:p>
          <a:endParaRPr lang="en-US"/>
        </a:p>
      </dgm:t>
    </dgm:pt>
    <dgm:pt modelId="{72C5FC11-1676-4C84-A437-A5AAD4911FFF}">
      <dgm:prSet/>
      <dgm:spPr/>
      <dgm:t>
        <a:bodyPr/>
        <a:lstStyle/>
        <a:p>
          <a:r>
            <a:rPr lang="en-US" baseline="0"/>
            <a:t>Why GIS? (10 Minutes)</a:t>
          </a:r>
          <a:endParaRPr lang="en-US"/>
        </a:p>
      </dgm:t>
    </dgm:pt>
    <dgm:pt modelId="{48C43071-0182-4C46-9596-34279F473BBC}" type="parTrans" cxnId="{0C3BFCC8-744A-4FBB-8CA3-7F91217EA052}">
      <dgm:prSet/>
      <dgm:spPr/>
      <dgm:t>
        <a:bodyPr/>
        <a:lstStyle/>
        <a:p>
          <a:endParaRPr lang="en-US"/>
        </a:p>
      </dgm:t>
    </dgm:pt>
    <dgm:pt modelId="{46E320DB-6C57-4B7E-B439-A9EA35F12AAB}" type="sibTrans" cxnId="{0C3BFCC8-744A-4FBB-8CA3-7F91217EA052}">
      <dgm:prSet/>
      <dgm:spPr/>
      <dgm:t>
        <a:bodyPr/>
        <a:lstStyle/>
        <a:p>
          <a:endParaRPr lang="en-US"/>
        </a:p>
      </dgm:t>
    </dgm:pt>
    <dgm:pt modelId="{7B48353D-085C-490B-AF65-B06B6E92221B}">
      <dgm:prSet/>
      <dgm:spPr/>
      <dgm:t>
        <a:bodyPr/>
        <a:lstStyle/>
        <a:p>
          <a:r>
            <a:rPr lang="en-US" baseline="0"/>
            <a:t>Principles of GIS (30 Minutes)</a:t>
          </a:r>
          <a:endParaRPr lang="en-US"/>
        </a:p>
      </dgm:t>
    </dgm:pt>
    <dgm:pt modelId="{3730B64E-B7C6-481F-9BC0-A700F3A35007}" type="parTrans" cxnId="{3F304F76-8677-4199-8230-5043FE6855B4}">
      <dgm:prSet/>
      <dgm:spPr/>
      <dgm:t>
        <a:bodyPr/>
        <a:lstStyle/>
        <a:p>
          <a:endParaRPr lang="en-US"/>
        </a:p>
      </dgm:t>
    </dgm:pt>
    <dgm:pt modelId="{4E016749-20C9-4F17-B510-C076A607ED5A}" type="sibTrans" cxnId="{3F304F76-8677-4199-8230-5043FE6855B4}">
      <dgm:prSet/>
      <dgm:spPr/>
      <dgm:t>
        <a:bodyPr/>
        <a:lstStyle/>
        <a:p>
          <a:endParaRPr lang="en-US"/>
        </a:p>
      </dgm:t>
    </dgm:pt>
    <dgm:pt modelId="{35CB32CB-AA1C-441F-BD0C-3A1599F5D067}">
      <dgm:prSet/>
      <dgm:spPr/>
      <dgm:t>
        <a:bodyPr/>
        <a:lstStyle/>
        <a:p>
          <a:r>
            <a:rPr lang="en-US" baseline="0" dirty="0"/>
            <a:t>Whirlwind Intro to QGIS </a:t>
          </a:r>
        </a:p>
        <a:p>
          <a:r>
            <a:rPr lang="en-US" baseline="0" dirty="0"/>
            <a:t>(20 Minutes)</a:t>
          </a:r>
          <a:endParaRPr lang="en-US" dirty="0"/>
        </a:p>
      </dgm:t>
    </dgm:pt>
    <dgm:pt modelId="{F639C64D-8CBB-45EA-8741-AC0B34A2484D}" type="parTrans" cxnId="{7EA5793D-AC91-419A-A780-A2CD3F5CAC42}">
      <dgm:prSet/>
      <dgm:spPr/>
      <dgm:t>
        <a:bodyPr/>
        <a:lstStyle/>
        <a:p>
          <a:endParaRPr lang="en-US"/>
        </a:p>
      </dgm:t>
    </dgm:pt>
    <dgm:pt modelId="{9B6C80D1-F9A2-4F8A-968C-99B833C449C4}" type="sibTrans" cxnId="{7EA5793D-AC91-419A-A780-A2CD3F5CAC42}">
      <dgm:prSet/>
      <dgm:spPr/>
      <dgm:t>
        <a:bodyPr/>
        <a:lstStyle/>
        <a:p>
          <a:endParaRPr lang="en-US"/>
        </a:p>
      </dgm:t>
    </dgm:pt>
    <dgm:pt modelId="{8E78892A-B98E-4139-96FB-D2EF3F21EA01}" type="pres">
      <dgm:prSet presAssocID="{6AC7D8FB-D554-474A-86CD-E198A79F27E3}" presName="root" presStyleCnt="0">
        <dgm:presLayoutVars>
          <dgm:dir/>
          <dgm:resizeHandles val="exact"/>
        </dgm:presLayoutVars>
      </dgm:prSet>
      <dgm:spPr/>
    </dgm:pt>
    <dgm:pt modelId="{330C9C53-8590-45F7-8DF5-E69016652934}" type="pres">
      <dgm:prSet presAssocID="{9CA3C01F-F631-4DA7-BDD0-1BB4BEFC5EE6}" presName="compNode" presStyleCnt="0"/>
      <dgm:spPr/>
    </dgm:pt>
    <dgm:pt modelId="{FBD384DC-2012-45C0-8E33-7556ABB93A45}" type="pres">
      <dgm:prSet presAssocID="{9CA3C01F-F631-4DA7-BDD0-1BB4BEFC5EE6}" presName="bgRect" presStyleLbl="bgShp" presStyleIdx="0" presStyleCnt="5"/>
      <dgm:spPr/>
    </dgm:pt>
    <dgm:pt modelId="{FAB1015E-452A-4F6F-BF07-775721FFD0EF}" type="pres">
      <dgm:prSet presAssocID="{9CA3C01F-F631-4DA7-BDD0-1BB4BEFC5EE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board"/>
        </a:ext>
      </dgm:extLst>
    </dgm:pt>
    <dgm:pt modelId="{EA334684-E231-4A2A-990D-8890D7F8F337}" type="pres">
      <dgm:prSet presAssocID="{9CA3C01F-F631-4DA7-BDD0-1BB4BEFC5EE6}" presName="spaceRect" presStyleCnt="0"/>
      <dgm:spPr/>
    </dgm:pt>
    <dgm:pt modelId="{C1444269-DA6E-4DB6-8665-2D85C00624ED}" type="pres">
      <dgm:prSet presAssocID="{9CA3C01F-F631-4DA7-BDD0-1BB4BEFC5EE6}" presName="parTx" presStyleLbl="revTx" presStyleIdx="0" presStyleCnt="5">
        <dgm:presLayoutVars>
          <dgm:chMax val="0"/>
          <dgm:chPref val="0"/>
        </dgm:presLayoutVars>
      </dgm:prSet>
      <dgm:spPr/>
    </dgm:pt>
    <dgm:pt modelId="{A968F66D-2090-406C-80D0-2AE60640BAA2}" type="pres">
      <dgm:prSet presAssocID="{309598F8-B627-4F9F-92BD-E607D1101CC0}" presName="sibTrans" presStyleCnt="0"/>
      <dgm:spPr/>
    </dgm:pt>
    <dgm:pt modelId="{7F7EEB82-8645-4B5C-9EB4-CF7F5019685B}" type="pres">
      <dgm:prSet presAssocID="{A95C9791-2D2E-46F8-A531-A6F7997550C2}" presName="compNode" presStyleCnt="0"/>
      <dgm:spPr/>
    </dgm:pt>
    <dgm:pt modelId="{1A0B21A2-83C0-435C-ABC6-6F9E033545C1}" type="pres">
      <dgm:prSet presAssocID="{A95C9791-2D2E-46F8-A531-A6F7997550C2}" presName="bgRect" presStyleLbl="bgShp" presStyleIdx="1" presStyleCnt="5"/>
      <dgm:spPr/>
    </dgm:pt>
    <dgm:pt modelId="{D43FE97E-54B3-4061-9C97-5C997DAAA0DA}" type="pres">
      <dgm:prSet presAssocID="{A95C9791-2D2E-46F8-A531-A6F7997550C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557A57DB-08B7-4059-999E-BC5E1E55E237}" type="pres">
      <dgm:prSet presAssocID="{A95C9791-2D2E-46F8-A531-A6F7997550C2}" presName="spaceRect" presStyleCnt="0"/>
      <dgm:spPr/>
    </dgm:pt>
    <dgm:pt modelId="{907E2DB3-FBCF-4479-83AA-22B40ABB8BB7}" type="pres">
      <dgm:prSet presAssocID="{A95C9791-2D2E-46F8-A531-A6F7997550C2}" presName="parTx" presStyleLbl="revTx" presStyleIdx="1" presStyleCnt="5">
        <dgm:presLayoutVars>
          <dgm:chMax val="0"/>
          <dgm:chPref val="0"/>
        </dgm:presLayoutVars>
      </dgm:prSet>
      <dgm:spPr/>
    </dgm:pt>
    <dgm:pt modelId="{C5ADBA79-2E28-45F8-B783-D555D4D3A0A5}" type="pres">
      <dgm:prSet presAssocID="{DECB6989-C12B-4FAD-B4DA-FD3BC8DE6F63}" presName="sibTrans" presStyleCnt="0"/>
      <dgm:spPr/>
    </dgm:pt>
    <dgm:pt modelId="{CC5ABD1E-7317-4547-B33E-38A009849B65}" type="pres">
      <dgm:prSet presAssocID="{72C5FC11-1676-4C84-A437-A5AAD4911FFF}" presName="compNode" presStyleCnt="0"/>
      <dgm:spPr/>
    </dgm:pt>
    <dgm:pt modelId="{C2BA0424-20CE-421B-BBC2-B06CED7D0EEC}" type="pres">
      <dgm:prSet presAssocID="{72C5FC11-1676-4C84-A437-A5AAD4911FFF}" presName="bgRect" presStyleLbl="bgShp" presStyleIdx="2" presStyleCnt="5"/>
      <dgm:spPr/>
    </dgm:pt>
    <dgm:pt modelId="{B4187333-6274-40D6-9F8F-35F54618DB9A}" type="pres">
      <dgm:prSet presAssocID="{72C5FC11-1676-4C84-A437-A5AAD4911FF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10830FDC-B72B-41BD-A6B7-41BB37EF49F4}" type="pres">
      <dgm:prSet presAssocID="{72C5FC11-1676-4C84-A437-A5AAD4911FFF}" presName="spaceRect" presStyleCnt="0"/>
      <dgm:spPr/>
    </dgm:pt>
    <dgm:pt modelId="{4966B82B-EF85-4406-8572-3617C127374E}" type="pres">
      <dgm:prSet presAssocID="{72C5FC11-1676-4C84-A437-A5AAD4911FFF}" presName="parTx" presStyleLbl="revTx" presStyleIdx="2" presStyleCnt="5">
        <dgm:presLayoutVars>
          <dgm:chMax val="0"/>
          <dgm:chPref val="0"/>
        </dgm:presLayoutVars>
      </dgm:prSet>
      <dgm:spPr/>
    </dgm:pt>
    <dgm:pt modelId="{5D0A844B-E23E-4C55-9785-0CF3EBE4BCCD}" type="pres">
      <dgm:prSet presAssocID="{46E320DB-6C57-4B7E-B439-A9EA35F12AAB}" presName="sibTrans" presStyleCnt="0"/>
      <dgm:spPr/>
    </dgm:pt>
    <dgm:pt modelId="{D7B84DAA-003D-4BAB-B5AA-4D0258668C2A}" type="pres">
      <dgm:prSet presAssocID="{7B48353D-085C-490B-AF65-B06B6E92221B}" presName="compNode" presStyleCnt="0"/>
      <dgm:spPr/>
    </dgm:pt>
    <dgm:pt modelId="{A85934FA-5F63-40F0-8D22-A2FB17E4C443}" type="pres">
      <dgm:prSet presAssocID="{7B48353D-085C-490B-AF65-B06B6E92221B}" presName="bgRect" presStyleLbl="bgShp" presStyleIdx="3" presStyleCnt="5"/>
      <dgm:spPr/>
    </dgm:pt>
    <dgm:pt modelId="{DA190EA3-5B84-460D-B195-880C2571FDD4}" type="pres">
      <dgm:prSet presAssocID="{7B48353D-085C-490B-AF65-B06B6E92221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EB7EE39-2582-432C-A485-B0444BB6CDC9}" type="pres">
      <dgm:prSet presAssocID="{7B48353D-085C-490B-AF65-B06B6E92221B}" presName="spaceRect" presStyleCnt="0"/>
      <dgm:spPr/>
    </dgm:pt>
    <dgm:pt modelId="{92C0F3A1-009F-4833-99C8-2221CE46F57C}" type="pres">
      <dgm:prSet presAssocID="{7B48353D-085C-490B-AF65-B06B6E92221B}" presName="parTx" presStyleLbl="revTx" presStyleIdx="3" presStyleCnt="5">
        <dgm:presLayoutVars>
          <dgm:chMax val="0"/>
          <dgm:chPref val="0"/>
        </dgm:presLayoutVars>
      </dgm:prSet>
      <dgm:spPr/>
    </dgm:pt>
    <dgm:pt modelId="{F1E36168-B54F-4626-B296-D55874963094}" type="pres">
      <dgm:prSet presAssocID="{4E016749-20C9-4F17-B510-C076A607ED5A}" presName="sibTrans" presStyleCnt="0"/>
      <dgm:spPr/>
    </dgm:pt>
    <dgm:pt modelId="{008E4468-198E-4BE5-BB47-37ABE76A82EF}" type="pres">
      <dgm:prSet presAssocID="{35CB32CB-AA1C-441F-BD0C-3A1599F5D067}" presName="compNode" presStyleCnt="0"/>
      <dgm:spPr/>
    </dgm:pt>
    <dgm:pt modelId="{16E53F87-D977-4564-BE58-1E687CFF3D6F}" type="pres">
      <dgm:prSet presAssocID="{35CB32CB-AA1C-441F-BD0C-3A1599F5D067}" presName="bgRect" presStyleLbl="bgShp" presStyleIdx="4" presStyleCnt="5"/>
      <dgm:spPr/>
    </dgm:pt>
    <dgm:pt modelId="{0561A643-4902-4FBA-A11A-2AE2ACE0E84F}" type="pres">
      <dgm:prSet presAssocID="{35CB32CB-AA1C-441F-BD0C-3A1599F5D06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0637B765-DE1B-47A6-8DCB-10A4E331C96A}" type="pres">
      <dgm:prSet presAssocID="{35CB32CB-AA1C-441F-BD0C-3A1599F5D067}" presName="spaceRect" presStyleCnt="0"/>
      <dgm:spPr/>
    </dgm:pt>
    <dgm:pt modelId="{32C3E3D5-E9E0-4CC9-8082-F7D7EFC76CD7}" type="pres">
      <dgm:prSet presAssocID="{35CB32CB-AA1C-441F-BD0C-3A1599F5D06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96E0C18-E73F-418E-9641-7D8CDDD6FB65}" srcId="{6AC7D8FB-D554-474A-86CD-E198A79F27E3}" destId="{9CA3C01F-F631-4DA7-BDD0-1BB4BEFC5EE6}" srcOrd="0" destOrd="0" parTransId="{C1CDCC7E-DFBC-47B1-ADC8-B03A875E4197}" sibTransId="{309598F8-B627-4F9F-92BD-E607D1101CC0}"/>
    <dgm:cxn modelId="{7EA5793D-AC91-419A-A780-A2CD3F5CAC42}" srcId="{6AC7D8FB-D554-474A-86CD-E198A79F27E3}" destId="{35CB32CB-AA1C-441F-BD0C-3A1599F5D067}" srcOrd="4" destOrd="0" parTransId="{F639C64D-8CBB-45EA-8741-AC0B34A2484D}" sibTransId="{9B6C80D1-F9A2-4F8A-968C-99B833C449C4}"/>
    <dgm:cxn modelId="{B189FC52-C030-4FDA-86F0-1D46859966CF}" srcId="{6AC7D8FB-D554-474A-86CD-E198A79F27E3}" destId="{A95C9791-2D2E-46F8-A531-A6F7997550C2}" srcOrd="1" destOrd="0" parTransId="{55F27238-CB39-42C3-9912-6841A353E917}" sibTransId="{DECB6989-C12B-4FAD-B4DA-FD3BC8DE6F63}"/>
    <dgm:cxn modelId="{8994D06F-D93D-4C4A-A72D-B5C2C5B42888}" type="presOf" srcId="{6AC7D8FB-D554-474A-86CD-E198A79F27E3}" destId="{8E78892A-B98E-4139-96FB-D2EF3F21EA01}" srcOrd="0" destOrd="0" presId="urn:microsoft.com/office/officeart/2018/2/layout/IconVerticalSolidList"/>
    <dgm:cxn modelId="{3F304F76-8677-4199-8230-5043FE6855B4}" srcId="{6AC7D8FB-D554-474A-86CD-E198A79F27E3}" destId="{7B48353D-085C-490B-AF65-B06B6E92221B}" srcOrd="3" destOrd="0" parTransId="{3730B64E-B7C6-481F-9BC0-A700F3A35007}" sibTransId="{4E016749-20C9-4F17-B510-C076A607ED5A}"/>
    <dgm:cxn modelId="{E5E96FAC-C46A-42C3-9E0A-E313D3C0430C}" type="presOf" srcId="{72C5FC11-1676-4C84-A437-A5AAD4911FFF}" destId="{4966B82B-EF85-4406-8572-3617C127374E}" srcOrd="0" destOrd="0" presId="urn:microsoft.com/office/officeart/2018/2/layout/IconVerticalSolidList"/>
    <dgm:cxn modelId="{69336AC0-E54B-4D86-BAC0-7DFF6344C94C}" type="presOf" srcId="{7B48353D-085C-490B-AF65-B06B6E92221B}" destId="{92C0F3A1-009F-4833-99C8-2221CE46F57C}" srcOrd="0" destOrd="0" presId="urn:microsoft.com/office/officeart/2018/2/layout/IconVerticalSolidList"/>
    <dgm:cxn modelId="{0C3BFCC8-744A-4FBB-8CA3-7F91217EA052}" srcId="{6AC7D8FB-D554-474A-86CD-E198A79F27E3}" destId="{72C5FC11-1676-4C84-A437-A5AAD4911FFF}" srcOrd="2" destOrd="0" parTransId="{48C43071-0182-4C46-9596-34279F473BBC}" sibTransId="{46E320DB-6C57-4B7E-B439-A9EA35F12AAB}"/>
    <dgm:cxn modelId="{B7D85ECA-8C00-4112-AF65-55EE46F82A76}" type="presOf" srcId="{9CA3C01F-F631-4DA7-BDD0-1BB4BEFC5EE6}" destId="{C1444269-DA6E-4DB6-8665-2D85C00624ED}" srcOrd="0" destOrd="0" presId="urn:microsoft.com/office/officeart/2018/2/layout/IconVerticalSolidList"/>
    <dgm:cxn modelId="{1A4262D4-C7FC-45C6-815C-DA593BB7A5AE}" type="presOf" srcId="{35CB32CB-AA1C-441F-BD0C-3A1599F5D067}" destId="{32C3E3D5-E9E0-4CC9-8082-F7D7EFC76CD7}" srcOrd="0" destOrd="0" presId="urn:microsoft.com/office/officeart/2018/2/layout/IconVerticalSolidList"/>
    <dgm:cxn modelId="{9FF996F4-E828-4181-A47C-E7C5119F838D}" type="presOf" srcId="{A95C9791-2D2E-46F8-A531-A6F7997550C2}" destId="{907E2DB3-FBCF-4479-83AA-22B40ABB8BB7}" srcOrd="0" destOrd="0" presId="urn:microsoft.com/office/officeart/2018/2/layout/IconVerticalSolidList"/>
    <dgm:cxn modelId="{45D8FF32-DB63-49FE-A0E8-121929781C07}" type="presParOf" srcId="{8E78892A-B98E-4139-96FB-D2EF3F21EA01}" destId="{330C9C53-8590-45F7-8DF5-E69016652934}" srcOrd="0" destOrd="0" presId="urn:microsoft.com/office/officeart/2018/2/layout/IconVerticalSolidList"/>
    <dgm:cxn modelId="{59594921-4B98-4C47-B403-81D1DB669062}" type="presParOf" srcId="{330C9C53-8590-45F7-8DF5-E69016652934}" destId="{FBD384DC-2012-45C0-8E33-7556ABB93A45}" srcOrd="0" destOrd="0" presId="urn:microsoft.com/office/officeart/2018/2/layout/IconVerticalSolidList"/>
    <dgm:cxn modelId="{99D2FFB4-D915-4C01-AE57-86897EFCA32D}" type="presParOf" srcId="{330C9C53-8590-45F7-8DF5-E69016652934}" destId="{FAB1015E-452A-4F6F-BF07-775721FFD0EF}" srcOrd="1" destOrd="0" presId="urn:microsoft.com/office/officeart/2018/2/layout/IconVerticalSolidList"/>
    <dgm:cxn modelId="{841CEAE5-287E-4CEA-9907-BD81D9B4E462}" type="presParOf" srcId="{330C9C53-8590-45F7-8DF5-E69016652934}" destId="{EA334684-E231-4A2A-990D-8890D7F8F337}" srcOrd="2" destOrd="0" presId="urn:microsoft.com/office/officeart/2018/2/layout/IconVerticalSolidList"/>
    <dgm:cxn modelId="{CCB7EF3D-BD58-4B70-9901-75C90E4EBDB4}" type="presParOf" srcId="{330C9C53-8590-45F7-8DF5-E69016652934}" destId="{C1444269-DA6E-4DB6-8665-2D85C00624ED}" srcOrd="3" destOrd="0" presId="urn:microsoft.com/office/officeart/2018/2/layout/IconVerticalSolidList"/>
    <dgm:cxn modelId="{C7A39BAD-B699-4431-A5A1-1E668FD7EF95}" type="presParOf" srcId="{8E78892A-B98E-4139-96FB-D2EF3F21EA01}" destId="{A968F66D-2090-406C-80D0-2AE60640BAA2}" srcOrd="1" destOrd="0" presId="urn:microsoft.com/office/officeart/2018/2/layout/IconVerticalSolidList"/>
    <dgm:cxn modelId="{0B158ABA-BF46-4799-A96E-803120939BA2}" type="presParOf" srcId="{8E78892A-B98E-4139-96FB-D2EF3F21EA01}" destId="{7F7EEB82-8645-4B5C-9EB4-CF7F5019685B}" srcOrd="2" destOrd="0" presId="urn:microsoft.com/office/officeart/2018/2/layout/IconVerticalSolidList"/>
    <dgm:cxn modelId="{607FD508-9CFC-419E-B9DE-D57A87386D8D}" type="presParOf" srcId="{7F7EEB82-8645-4B5C-9EB4-CF7F5019685B}" destId="{1A0B21A2-83C0-435C-ABC6-6F9E033545C1}" srcOrd="0" destOrd="0" presId="urn:microsoft.com/office/officeart/2018/2/layout/IconVerticalSolidList"/>
    <dgm:cxn modelId="{8486C70E-69D3-405C-8883-625A1D108DE2}" type="presParOf" srcId="{7F7EEB82-8645-4B5C-9EB4-CF7F5019685B}" destId="{D43FE97E-54B3-4061-9C97-5C997DAAA0DA}" srcOrd="1" destOrd="0" presId="urn:microsoft.com/office/officeart/2018/2/layout/IconVerticalSolidList"/>
    <dgm:cxn modelId="{8DDF805E-8A58-4915-A7AB-0BFA7B6C8634}" type="presParOf" srcId="{7F7EEB82-8645-4B5C-9EB4-CF7F5019685B}" destId="{557A57DB-08B7-4059-999E-BC5E1E55E237}" srcOrd="2" destOrd="0" presId="urn:microsoft.com/office/officeart/2018/2/layout/IconVerticalSolidList"/>
    <dgm:cxn modelId="{EE517341-CAA8-4356-9332-96D0ED941127}" type="presParOf" srcId="{7F7EEB82-8645-4B5C-9EB4-CF7F5019685B}" destId="{907E2DB3-FBCF-4479-83AA-22B40ABB8BB7}" srcOrd="3" destOrd="0" presId="urn:microsoft.com/office/officeart/2018/2/layout/IconVerticalSolidList"/>
    <dgm:cxn modelId="{ED6AA967-256E-4E1C-8CB2-8765126BEC1A}" type="presParOf" srcId="{8E78892A-B98E-4139-96FB-D2EF3F21EA01}" destId="{C5ADBA79-2E28-45F8-B783-D555D4D3A0A5}" srcOrd="3" destOrd="0" presId="urn:microsoft.com/office/officeart/2018/2/layout/IconVerticalSolidList"/>
    <dgm:cxn modelId="{0176AD3C-CCF7-437D-BA55-B07A3B0FA279}" type="presParOf" srcId="{8E78892A-B98E-4139-96FB-D2EF3F21EA01}" destId="{CC5ABD1E-7317-4547-B33E-38A009849B65}" srcOrd="4" destOrd="0" presId="urn:microsoft.com/office/officeart/2018/2/layout/IconVerticalSolidList"/>
    <dgm:cxn modelId="{9FAC87E5-7E94-4771-B5CE-E9DCFA06897E}" type="presParOf" srcId="{CC5ABD1E-7317-4547-B33E-38A009849B65}" destId="{C2BA0424-20CE-421B-BBC2-B06CED7D0EEC}" srcOrd="0" destOrd="0" presId="urn:microsoft.com/office/officeart/2018/2/layout/IconVerticalSolidList"/>
    <dgm:cxn modelId="{3BB5A5D0-452B-4E8A-B10F-3A03948D6D1D}" type="presParOf" srcId="{CC5ABD1E-7317-4547-B33E-38A009849B65}" destId="{B4187333-6274-40D6-9F8F-35F54618DB9A}" srcOrd="1" destOrd="0" presId="urn:microsoft.com/office/officeart/2018/2/layout/IconVerticalSolidList"/>
    <dgm:cxn modelId="{5FCA4194-AC0B-4CCF-9E97-36925FE0B3E2}" type="presParOf" srcId="{CC5ABD1E-7317-4547-B33E-38A009849B65}" destId="{10830FDC-B72B-41BD-A6B7-41BB37EF49F4}" srcOrd="2" destOrd="0" presId="urn:microsoft.com/office/officeart/2018/2/layout/IconVerticalSolidList"/>
    <dgm:cxn modelId="{27507B9B-D2B9-45D1-8921-C3A5B42D252C}" type="presParOf" srcId="{CC5ABD1E-7317-4547-B33E-38A009849B65}" destId="{4966B82B-EF85-4406-8572-3617C127374E}" srcOrd="3" destOrd="0" presId="urn:microsoft.com/office/officeart/2018/2/layout/IconVerticalSolidList"/>
    <dgm:cxn modelId="{CE7D22C9-6520-405D-9EB9-43138F73C4E8}" type="presParOf" srcId="{8E78892A-B98E-4139-96FB-D2EF3F21EA01}" destId="{5D0A844B-E23E-4C55-9785-0CF3EBE4BCCD}" srcOrd="5" destOrd="0" presId="urn:microsoft.com/office/officeart/2018/2/layout/IconVerticalSolidList"/>
    <dgm:cxn modelId="{DFAAF040-ABA8-43C5-B8A2-7588F3C1A09F}" type="presParOf" srcId="{8E78892A-B98E-4139-96FB-D2EF3F21EA01}" destId="{D7B84DAA-003D-4BAB-B5AA-4D0258668C2A}" srcOrd="6" destOrd="0" presId="urn:microsoft.com/office/officeart/2018/2/layout/IconVerticalSolidList"/>
    <dgm:cxn modelId="{05247644-FF44-4F43-B4C7-C4D964E86C67}" type="presParOf" srcId="{D7B84DAA-003D-4BAB-B5AA-4D0258668C2A}" destId="{A85934FA-5F63-40F0-8D22-A2FB17E4C443}" srcOrd="0" destOrd="0" presId="urn:microsoft.com/office/officeart/2018/2/layout/IconVerticalSolidList"/>
    <dgm:cxn modelId="{90BFFE47-742B-41EE-8BA1-35094FBC1FD7}" type="presParOf" srcId="{D7B84DAA-003D-4BAB-B5AA-4D0258668C2A}" destId="{DA190EA3-5B84-460D-B195-880C2571FDD4}" srcOrd="1" destOrd="0" presId="urn:microsoft.com/office/officeart/2018/2/layout/IconVerticalSolidList"/>
    <dgm:cxn modelId="{E8226AD7-9092-479C-AC4A-CEB757C9FED3}" type="presParOf" srcId="{D7B84DAA-003D-4BAB-B5AA-4D0258668C2A}" destId="{3EB7EE39-2582-432C-A485-B0444BB6CDC9}" srcOrd="2" destOrd="0" presId="urn:microsoft.com/office/officeart/2018/2/layout/IconVerticalSolidList"/>
    <dgm:cxn modelId="{909E9C16-8990-4966-8149-C3B4659A5A9A}" type="presParOf" srcId="{D7B84DAA-003D-4BAB-B5AA-4D0258668C2A}" destId="{92C0F3A1-009F-4833-99C8-2221CE46F57C}" srcOrd="3" destOrd="0" presId="urn:microsoft.com/office/officeart/2018/2/layout/IconVerticalSolidList"/>
    <dgm:cxn modelId="{0B4554CA-EE9A-4CB8-A200-844F380A6FC8}" type="presParOf" srcId="{8E78892A-B98E-4139-96FB-D2EF3F21EA01}" destId="{F1E36168-B54F-4626-B296-D55874963094}" srcOrd="7" destOrd="0" presId="urn:microsoft.com/office/officeart/2018/2/layout/IconVerticalSolidList"/>
    <dgm:cxn modelId="{081F3C25-9362-411D-B889-5B3E086B391C}" type="presParOf" srcId="{8E78892A-B98E-4139-96FB-D2EF3F21EA01}" destId="{008E4468-198E-4BE5-BB47-37ABE76A82EF}" srcOrd="8" destOrd="0" presId="urn:microsoft.com/office/officeart/2018/2/layout/IconVerticalSolidList"/>
    <dgm:cxn modelId="{A1774D61-8539-42BC-A0B6-01467FF861A1}" type="presParOf" srcId="{008E4468-198E-4BE5-BB47-37ABE76A82EF}" destId="{16E53F87-D977-4564-BE58-1E687CFF3D6F}" srcOrd="0" destOrd="0" presId="urn:microsoft.com/office/officeart/2018/2/layout/IconVerticalSolidList"/>
    <dgm:cxn modelId="{566430F8-449F-488D-93C7-07767DBFD34D}" type="presParOf" srcId="{008E4468-198E-4BE5-BB47-37ABE76A82EF}" destId="{0561A643-4902-4FBA-A11A-2AE2ACE0E84F}" srcOrd="1" destOrd="0" presId="urn:microsoft.com/office/officeart/2018/2/layout/IconVerticalSolidList"/>
    <dgm:cxn modelId="{0A879A2D-8CDD-486C-9BD4-3B7FBB8183D8}" type="presParOf" srcId="{008E4468-198E-4BE5-BB47-37ABE76A82EF}" destId="{0637B765-DE1B-47A6-8DCB-10A4E331C96A}" srcOrd="2" destOrd="0" presId="urn:microsoft.com/office/officeart/2018/2/layout/IconVerticalSolidList"/>
    <dgm:cxn modelId="{D36B36DC-C6A7-4DC2-9E9D-B8E6AC661DA6}" type="presParOf" srcId="{008E4468-198E-4BE5-BB47-37ABE76A82EF}" destId="{32C3E3D5-E9E0-4CC9-8082-F7D7EFC76C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384DC-2012-45C0-8E33-7556ABB93A45}">
      <dsp:nvSpPr>
        <dsp:cNvPr id="0" name=""/>
        <dsp:cNvSpPr/>
      </dsp:nvSpPr>
      <dsp:spPr>
        <a:xfrm>
          <a:off x="0" y="3426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1015E-452A-4F6F-BF07-775721FFD0EF}">
      <dsp:nvSpPr>
        <dsp:cNvPr id="0" name=""/>
        <dsp:cNvSpPr/>
      </dsp:nvSpPr>
      <dsp:spPr>
        <a:xfrm>
          <a:off x="220795" y="167654"/>
          <a:ext cx="401445" cy="401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44269-DA6E-4DB6-8665-2D85C00624ED}">
      <dsp:nvSpPr>
        <dsp:cNvPr id="0" name=""/>
        <dsp:cNvSpPr/>
      </dsp:nvSpPr>
      <dsp:spPr>
        <a:xfrm>
          <a:off x="843036" y="3426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Objectives (5 Minutes)</a:t>
          </a:r>
          <a:endParaRPr lang="en-US" sz="1700" kern="1200" dirty="0"/>
        </a:p>
      </dsp:txBody>
      <dsp:txXfrm>
        <a:off x="843036" y="3426"/>
        <a:ext cx="3939571" cy="729901"/>
      </dsp:txXfrm>
    </dsp:sp>
    <dsp:sp modelId="{1A0B21A2-83C0-435C-ABC6-6F9E033545C1}">
      <dsp:nvSpPr>
        <dsp:cNvPr id="0" name=""/>
        <dsp:cNvSpPr/>
      </dsp:nvSpPr>
      <dsp:spPr>
        <a:xfrm>
          <a:off x="0" y="915803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FE97E-54B3-4061-9C97-5C997DAAA0DA}">
      <dsp:nvSpPr>
        <dsp:cNvPr id="0" name=""/>
        <dsp:cNvSpPr/>
      </dsp:nvSpPr>
      <dsp:spPr>
        <a:xfrm>
          <a:off x="220795" y="1080031"/>
          <a:ext cx="401445" cy="401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E2DB3-FBCF-4479-83AA-22B40ABB8BB7}">
      <dsp:nvSpPr>
        <dsp:cNvPr id="0" name=""/>
        <dsp:cNvSpPr/>
      </dsp:nvSpPr>
      <dsp:spPr>
        <a:xfrm>
          <a:off x="843036" y="915803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My Background (5 Minutes)</a:t>
          </a:r>
          <a:endParaRPr lang="en-US" sz="1700" kern="1200"/>
        </a:p>
      </dsp:txBody>
      <dsp:txXfrm>
        <a:off x="843036" y="915803"/>
        <a:ext cx="3939571" cy="729901"/>
      </dsp:txXfrm>
    </dsp:sp>
    <dsp:sp modelId="{C2BA0424-20CE-421B-BBC2-B06CED7D0EEC}">
      <dsp:nvSpPr>
        <dsp:cNvPr id="0" name=""/>
        <dsp:cNvSpPr/>
      </dsp:nvSpPr>
      <dsp:spPr>
        <a:xfrm>
          <a:off x="0" y="1828180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87333-6274-40D6-9F8F-35F54618DB9A}">
      <dsp:nvSpPr>
        <dsp:cNvPr id="0" name=""/>
        <dsp:cNvSpPr/>
      </dsp:nvSpPr>
      <dsp:spPr>
        <a:xfrm>
          <a:off x="220795" y="1992408"/>
          <a:ext cx="401445" cy="4014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6B82B-EF85-4406-8572-3617C127374E}">
      <dsp:nvSpPr>
        <dsp:cNvPr id="0" name=""/>
        <dsp:cNvSpPr/>
      </dsp:nvSpPr>
      <dsp:spPr>
        <a:xfrm>
          <a:off x="843036" y="1828180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Why GIS? (10 Minutes)</a:t>
          </a:r>
          <a:endParaRPr lang="en-US" sz="1700" kern="1200"/>
        </a:p>
      </dsp:txBody>
      <dsp:txXfrm>
        <a:off x="843036" y="1828180"/>
        <a:ext cx="3939571" cy="729901"/>
      </dsp:txXfrm>
    </dsp:sp>
    <dsp:sp modelId="{A85934FA-5F63-40F0-8D22-A2FB17E4C443}">
      <dsp:nvSpPr>
        <dsp:cNvPr id="0" name=""/>
        <dsp:cNvSpPr/>
      </dsp:nvSpPr>
      <dsp:spPr>
        <a:xfrm>
          <a:off x="0" y="2740557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90EA3-5B84-460D-B195-880C2571FDD4}">
      <dsp:nvSpPr>
        <dsp:cNvPr id="0" name=""/>
        <dsp:cNvSpPr/>
      </dsp:nvSpPr>
      <dsp:spPr>
        <a:xfrm>
          <a:off x="220795" y="2904784"/>
          <a:ext cx="401445" cy="4014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0F3A1-009F-4833-99C8-2221CE46F57C}">
      <dsp:nvSpPr>
        <dsp:cNvPr id="0" name=""/>
        <dsp:cNvSpPr/>
      </dsp:nvSpPr>
      <dsp:spPr>
        <a:xfrm>
          <a:off x="843036" y="2740557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Principles of GIS (30 Minutes)</a:t>
          </a:r>
          <a:endParaRPr lang="en-US" sz="1700" kern="1200"/>
        </a:p>
      </dsp:txBody>
      <dsp:txXfrm>
        <a:off x="843036" y="2740557"/>
        <a:ext cx="3939571" cy="729901"/>
      </dsp:txXfrm>
    </dsp:sp>
    <dsp:sp modelId="{16E53F87-D977-4564-BE58-1E687CFF3D6F}">
      <dsp:nvSpPr>
        <dsp:cNvPr id="0" name=""/>
        <dsp:cNvSpPr/>
      </dsp:nvSpPr>
      <dsp:spPr>
        <a:xfrm>
          <a:off x="0" y="3652933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61A643-4902-4FBA-A11A-2AE2ACE0E84F}">
      <dsp:nvSpPr>
        <dsp:cNvPr id="0" name=""/>
        <dsp:cNvSpPr/>
      </dsp:nvSpPr>
      <dsp:spPr>
        <a:xfrm>
          <a:off x="220795" y="3817161"/>
          <a:ext cx="401445" cy="4014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C3E3D5-E9E0-4CC9-8082-F7D7EFC76CD7}">
      <dsp:nvSpPr>
        <dsp:cNvPr id="0" name=""/>
        <dsp:cNvSpPr/>
      </dsp:nvSpPr>
      <dsp:spPr>
        <a:xfrm>
          <a:off x="843036" y="3652933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Whirlwind Intro to QGIS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(20 Minutes)</a:t>
          </a:r>
          <a:endParaRPr lang="en-US" sz="1700" kern="1200" dirty="0"/>
        </a:p>
      </dsp:txBody>
      <dsp:txXfrm>
        <a:off x="843036" y="3652933"/>
        <a:ext cx="3939571" cy="7299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6/13/20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0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6/13/20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6/13/20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6/13/20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6/13/20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6/13/20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6/13/20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6/13/20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6/13/20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6/13/20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6/13/20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olcannick.com/" TargetMode="External"/><Relationship Id="rId2" Type="http://schemas.openxmlformats.org/officeDocument/2006/relationships/hyperlink" Target="mailto:ndb38@cam.ac.uk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hyperlink" Target="https://github.com/ndb38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156435" cy="107632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GIS For Dummies Session 1: Why GIS?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2</a:t>
            </a:r>
            <a:r>
              <a:rPr lang="en-US" sz="1600" baseline="30000" dirty="0">
                <a:solidFill>
                  <a:srgbClr val="BFBFBF"/>
                </a:solidFill>
              </a:rPr>
              <a:t>nd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2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3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0B4D3C-A3F6-9849-945D-3140E5E1C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28" y="-18288"/>
            <a:ext cx="10872000" cy="520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8CAD-4EB4-8B42-9E57-234410CB6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11" y="2855915"/>
            <a:ext cx="9692640" cy="733423"/>
          </a:xfrm>
        </p:spPr>
        <p:txBody>
          <a:bodyPr>
            <a:normAutofit/>
          </a:bodyPr>
          <a:lstStyle/>
          <a:p>
            <a:r>
              <a:rPr lang="en-US" sz="1800" dirty="0"/>
              <a:t>(Above) September 2018 to Present: Metals in Magmas </a:t>
            </a:r>
            <a:br>
              <a:rPr lang="en-US" sz="1800" dirty="0"/>
            </a:br>
            <a:r>
              <a:rPr lang="en-US" sz="1800" dirty="0"/>
              <a:t>Field Campaign, Java, Indonesia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C02AF-83F2-CF41-80A9-0D453528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6/13/20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40C8AB-B83A-2D42-A09E-6191438E6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46529-30A3-364D-A030-C2DC7662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AF6D844E-BE69-BF42-9076-5D944E97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2" r="28863" b="12223"/>
          <a:stretch/>
        </p:blipFill>
        <p:spPr>
          <a:xfrm>
            <a:off x="7963252" y="2787332"/>
            <a:ext cx="3211342" cy="3978593"/>
          </a:xfrm>
          <a:prstGeom prst="rect">
            <a:avLst/>
          </a:prstGeom>
        </p:spPr>
      </p:pic>
      <p:pic>
        <p:nvPicPr>
          <p:cNvPr id="9" name="Picture 8" descr="A large map&#10;&#10;Description automatically generated">
            <a:extLst>
              <a:ext uri="{FF2B5EF4-FFF2-40B4-BE49-F238E27FC236}">
                <a16:creationId xmlns:a16="http://schemas.microsoft.com/office/drawing/2014/main" id="{EDB5F1AE-8735-9C4F-9E4C-FA29E0952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11" y="228600"/>
            <a:ext cx="3911600" cy="2768600"/>
          </a:xfrm>
          <a:prstGeom prst="rect">
            <a:avLst/>
          </a:prstGeom>
        </p:spPr>
      </p:pic>
      <p:pic>
        <p:nvPicPr>
          <p:cNvPr id="11" name="Picture 10" descr="A picture containing swimming, surfing, blue, remote&#10;&#10;Description automatically generated">
            <a:extLst>
              <a:ext uri="{FF2B5EF4-FFF2-40B4-BE49-F238E27FC236}">
                <a16:creationId xmlns:a16="http://schemas.microsoft.com/office/drawing/2014/main" id="{14B5D61A-B6ED-594C-851B-6B6A2E726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711" y="3589338"/>
            <a:ext cx="4053416" cy="3040062"/>
          </a:xfrm>
          <a:prstGeom prst="rect">
            <a:avLst/>
          </a:prstGeom>
        </p:spPr>
      </p:pic>
      <p:pic>
        <p:nvPicPr>
          <p:cNvPr id="13" name="Picture 12" descr="A picture containing animal, man&#10;&#10;Description automatically generated">
            <a:extLst>
              <a:ext uri="{FF2B5EF4-FFF2-40B4-BE49-F238E27FC236}">
                <a16:creationId xmlns:a16="http://schemas.microsoft.com/office/drawing/2014/main" id="{B747F0DC-4FAC-D64A-BCB8-1FE6DA03D3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21" t="5334" r="18327" b="5834"/>
          <a:stretch/>
        </p:blipFill>
        <p:spPr>
          <a:xfrm>
            <a:off x="4946564" y="538954"/>
            <a:ext cx="5278774" cy="219969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4FEBFCF-2E52-F64A-99C9-7495577A593A}"/>
              </a:ext>
            </a:extLst>
          </p:cNvPr>
          <p:cNvSpPr txBox="1">
            <a:spLocks/>
          </p:cNvSpPr>
          <p:nvPr/>
        </p:nvSpPr>
        <p:spPr>
          <a:xfrm>
            <a:off x="243034" y="3589338"/>
            <a:ext cx="1642916" cy="3040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1800" dirty="0"/>
              <a:t>(Right) May 2017 to August 2017: Deformation modeling with NOAA; Seafloor volcano Axial Seamount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AA0285-5E68-3845-BA9C-297D55077D5F}"/>
              </a:ext>
            </a:extLst>
          </p:cNvPr>
          <p:cNvSpPr txBox="1">
            <a:spLocks/>
          </p:cNvSpPr>
          <p:nvPr/>
        </p:nvSpPr>
        <p:spPr>
          <a:xfrm>
            <a:off x="4294479" y="257968"/>
            <a:ext cx="4717307" cy="1284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1800" dirty="0"/>
              <a:t>(Below + Right) January 2016 to Present: Senior Project Volume of Deccan Traps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E296486-185D-0442-B77F-CAE298E4F322}"/>
              </a:ext>
            </a:extLst>
          </p:cNvPr>
          <p:cNvSpPr txBox="1">
            <a:spLocks/>
          </p:cNvSpPr>
          <p:nvPr/>
        </p:nvSpPr>
        <p:spPr>
          <a:xfrm>
            <a:off x="6320336" y="3406774"/>
            <a:ext cx="1642916" cy="3040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1800" dirty="0"/>
              <a:t>(Right) August 2019 to Present): SlabMetals2 </a:t>
            </a:r>
            <a:r>
              <a:rPr lang="en-US" sz="1800" dirty="0" err="1"/>
              <a:t>Glocal</a:t>
            </a:r>
            <a:r>
              <a:rPr lang="en-US" sz="1800" dirty="0"/>
              <a:t> Arc Chemistry Database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00735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10700-53BD-014E-85E1-ECAD102F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A3064-C4F1-C449-81FA-CAD31C455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Motivations for the strapped-for-time earth scientist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A0C6A-A770-4948-BF5B-97C1BC94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47FC6-C73D-E14F-AF8B-843E99FAF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C92B9-F2A9-9847-837C-5E877417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74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411D-3CFE-A94F-8017-2727AF176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5EAA6-C5B4-7B45-B3C1-FABBB462B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F0DDA-DEE2-3D48-A03C-64D4C8CC3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894AF-4955-B04C-B334-6864A829D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FD205-5583-8846-8105-0A66841F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81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D75F-F118-E64B-B01F-DC94CE1C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GIS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296F5-6D6B-0246-9A14-8465F67C3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Working Principles </a:t>
            </a:r>
            <a:r>
              <a:rPr lang="en-US" dirty="0">
                <a:sym typeface="Wingdings" pitchFamily="2" charset="2"/>
              </a:rPr>
              <a:t> Data Sources + Management  Projections  Data Types  Errors  Layout  Software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47BAA-23DC-294A-81AA-E05F69528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DF142-2009-4D44-9469-7726088C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88C5C-F005-1640-B2B5-86A76E70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36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DE815-FCC1-CF43-8162-6903F431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3EF0E-4941-9243-8010-7060A4688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43422-2483-6C42-9124-B9576E332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5CF93-BC50-5D4C-A96D-010F40D74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950F3-8F98-0A4E-85F6-69B486D5C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272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F410F-0F8B-EA43-A789-82AE9345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QGIS 3.10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43623-48F4-5341-B4E6-7E0CDE372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 fly-by-tour of the best open source GIS software – Quantum GIS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AFD4C-D348-6643-81FD-1F692F7E7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268D2-A75A-CC42-B3CA-59ECA0E4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0042B-CD18-DC4C-9084-F5A21270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65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56FE-640C-774F-A2D5-CEE69482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039" y="417575"/>
            <a:ext cx="9418320" cy="4041648"/>
          </a:xfrm>
        </p:spPr>
        <p:txBody>
          <a:bodyPr/>
          <a:lstStyle/>
          <a:p>
            <a:r>
              <a:rPr lang="en-US" dirty="0"/>
              <a:t>Acknowledgements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1171A-59BA-7F4E-AEE7-EC90407B1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Special thanks to Catherine, Sarah, and Robert for reaching out, developing the course with me, and putting together the logistics.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7F1B1-98E7-9341-90C2-8452D55E2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73DB4-1427-3E46-B897-BED5B2D9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1D2DD-A72B-6842-8926-602019D8A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42579B16-4881-844A-91CE-99EAFE42A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39" y="2966039"/>
            <a:ext cx="2374898" cy="1700211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21601C24-FFD3-554A-A248-78D017610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449" y="2492374"/>
            <a:ext cx="2800349" cy="2800349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3C112B4E-CCC1-C14F-99B4-F1652235D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781" y="2923176"/>
            <a:ext cx="2062706" cy="17533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A2E7824D-BB91-BD40-9869-AC387DFEC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4584" y="2838300"/>
            <a:ext cx="1908510" cy="192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26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B69-B4D3-E04A-A414-D5BF088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F4FB-9D15-3840-9E2B-97EDC56F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Today: Session 1 – Principles and Motivation for GIS in the Geosciences</a:t>
            </a:r>
          </a:p>
          <a:p>
            <a:pPr lvl="1"/>
            <a:r>
              <a:rPr lang="en-US" dirty="0"/>
              <a:t>Why GIS?</a:t>
            </a:r>
          </a:p>
          <a:p>
            <a:pPr lvl="1"/>
            <a:r>
              <a:rPr lang="en-US" dirty="0"/>
              <a:t>Principles of GIS</a:t>
            </a:r>
          </a:p>
          <a:p>
            <a:pPr lvl="1"/>
            <a:r>
              <a:rPr lang="en-US" dirty="0"/>
              <a:t>Getting acquainted with Quantum GIS?</a:t>
            </a:r>
          </a:p>
          <a:p>
            <a:r>
              <a:rPr lang="en-US" dirty="0"/>
              <a:t>Wednesday June 17</a:t>
            </a:r>
            <a:r>
              <a:rPr lang="en-US" baseline="30000" dirty="0"/>
              <a:t>th</a:t>
            </a:r>
            <a:r>
              <a:rPr lang="en-US" dirty="0"/>
              <a:t>: Session 2 – Tutorial + Guagua Pichincha Exercise</a:t>
            </a:r>
          </a:p>
          <a:p>
            <a:pPr lvl="1"/>
            <a:r>
              <a:rPr lang="en-US" dirty="0"/>
              <a:t>Tour of Interface</a:t>
            </a:r>
          </a:p>
          <a:p>
            <a:pPr lvl="1"/>
            <a:r>
              <a:rPr lang="en-US" dirty="0"/>
              <a:t>Tutorial</a:t>
            </a:r>
          </a:p>
          <a:p>
            <a:r>
              <a:rPr lang="en-US" dirty="0"/>
              <a:t>Monday June 29</a:t>
            </a:r>
            <a:r>
              <a:rPr lang="en-US" baseline="30000" dirty="0"/>
              <a:t>th</a:t>
            </a:r>
            <a:r>
              <a:rPr lang="en-US" dirty="0"/>
              <a:t>: Session 3 (GIS for the Intrepid) - Advanced GIS </a:t>
            </a:r>
          </a:p>
          <a:p>
            <a:pPr lvl="1"/>
            <a:r>
              <a:rPr lang="en-US" dirty="0"/>
              <a:t>Frontiers of GIS</a:t>
            </a:r>
          </a:p>
          <a:p>
            <a:pPr lvl="1"/>
            <a:r>
              <a:rPr lang="en-US" dirty="0" err="1"/>
              <a:t>Geostatistics</a:t>
            </a:r>
            <a:endParaRPr lang="en-US" dirty="0"/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Data Management</a:t>
            </a:r>
          </a:p>
          <a:p>
            <a:pPr lvl="1"/>
            <a:r>
              <a:rPr lang="en-US" dirty="0"/>
              <a:t>Advanced formatting</a:t>
            </a:r>
          </a:p>
          <a:p>
            <a:r>
              <a:rPr lang="en-US" dirty="0"/>
              <a:t>Wednesday July 1</a:t>
            </a:r>
            <a:r>
              <a:rPr lang="en-US" baseline="30000" dirty="0"/>
              <a:t>st</a:t>
            </a:r>
            <a:r>
              <a:rPr lang="en-US" dirty="0"/>
              <a:t>: Scheduled “TA Hours” for 1-on-1 project advice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E957-0C46-5C42-B614-C45932F4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FEA01-66B2-FD43-B5B8-E06593B91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6003-911B-7E44-81C7-E0D058F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11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6C11D-D345-B742-928D-D9E7449A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600" dirty="0"/>
              <a:t>Outline of Today’s Session</a:t>
            </a:r>
            <a:br>
              <a:rPr lang="en-US" sz="6600" dirty="0"/>
            </a:br>
            <a:br>
              <a:rPr lang="en-US" sz="6600" dirty="0"/>
            </a:b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EEE9A-7314-E340-8068-C830E85AF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7E7CA-821C-364A-AB31-EA3E6414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E4F6D-2652-C24C-9EEB-480420C8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BAEE0-ADCB-1B40-8C9F-DCDFB27A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7EE1977-431C-1E42-9975-2ECC338FA2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8479231"/>
              </p:ext>
            </p:extLst>
          </p:nvPr>
        </p:nvGraphicFramePr>
        <p:xfrm>
          <a:off x="3414712" y="2035968"/>
          <a:ext cx="4782608" cy="4386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3758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5BA4-3991-EB42-AD61-2636F377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150C6-D26C-2241-A202-18D70982F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2708910"/>
            <a:ext cx="9418320" cy="3463290"/>
          </a:xfrm>
        </p:spPr>
        <p:txBody>
          <a:bodyPr>
            <a:normAutofit/>
          </a:bodyPr>
          <a:lstStyle/>
          <a:p>
            <a:r>
              <a:rPr lang="en-US" b="1" dirty="0"/>
              <a:t>GIS</a:t>
            </a:r>
            <a:r>
              <a:rPr lang="en-US" dirty="0"/>
              <a:t> = </a:t>
            </a:r>
            <a:r>
              <a:rPr lang="en-US" u="sng" dirty="0"/>
              <a:t>G</a:t>
            </a:r>
            <a:r>
              <a:rPr lang="en-US" dirty="0"/>
              <a:t>eographic </a:t>
            </a:r>
            <a:r>
              <a:rPr lang="en-US" u="sng" dirty="0"/>
              <a:t>I</a:t>
            </a:r>
            <a:r>
              <a:rPr lang="en-US" dirty="0"/>
              <a:t>nformation </a:t>
            </a:r>
            <a:r>
              <a:rPr lang="en-US" u="sng" dirty="0"/>
              <a:t>S</a:t>
            </a:r>
            <a:r>
              <a:rPr lang="en-US" dirty="0"/>
              <a:t>ystem</a:t>
            </a:r>
          </a:p>
          <a:p>
            <a:r>
              <a:rPr lang="en-US" dirty="0"/>
              <a:t>Definition:</a:t>
            </a:r>
          </a:p>
          <a:p>
            <a:r>
              <a:rPr lang="en-US" dirty="0"/>
              <a:t>	 “A GIS is a computer-based system to aid</a:t>
            </a:r>
          </a:p>
          <a:p>
            <a:r>
              <a:rPr lang="en-US" dirty="0"/>
              <a:t>	in the collection, maintenance, storage,</a:t>
            </a:r>
          </a:p>
          <a:p>
            <a:r>
              <a:rPr lang="en-US" dirty="0"/>
              <a:t>	analysis, output, and distribution of spatial</a:t>
            </a:r>
          </a:p>
          <a:p>
            <a:r>
              <a:rPr lang="en-US" dirty="0"/>
              <a:t>	data and information.” – Paul </a:t>
            </a:r>
            <a:r>
              <a:rPr lang="en-US" dirty="0" err="1"/>
              <a:t>Bolstad</a:t>
            </a:r>
            <a:r>
              <a:rPr lang="en-US" dirty="0"/>
              <a:t> (</a:t>
            </a:r>
            <a:r>
              <a:rPr lang="en-US" i="1" dirty="0"/>
              <a:t>GIS Fundamentals</a:t>
            </a:r>
            <a:r>
              <a:rPr lang="en-US" dirty="0"/>
              <a:t>)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BAD04-54B3-FD4E-BFE3-E0CD0D02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99BF2-8B0E-F847-8741-DBEDC32DC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CF686-A161-9E46-9C00-0C2EC21E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640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FB2C-E167-824B-B617-D757504D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may have going into this workshop: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2937D-FDEB-E14F-8365-3D4E80A69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50561"/>
            <a:ext cx="8595360" cy="1905000"/>
          </a:xfrm>
        </p:spPr>
        <p:txBody>
          <a:bodyPr/>
          <a:lstStyle/>
          <a:p>
            <a:r>
              <a:rPr lang="en-US" sz="2000" dirty="0"/>
              <a:t>What is GIS?</a:t>
            </a:r>
          </a:p>
          <a:p>
            <a:r>
              <a:rPr lang="en-US" sz="2000" dirty="0"/>
              <a:t>What can it do for me and my research?</a:t>
            </a:r>
          </a:p>
          <a:p>
            <a:r>
              <a:rPr lang="en-US" sz="2000" dirty="0"/>
              <a:t>What’s the best GIS software?</a:t>
            </a:r>
          </a:p>
          <a:p>
            <a:r>
              <a:rPr lang="en-US" sz="2000" dirty="0"/>
              <a:t>How do I learn the ins and outs?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7D139-9980-3F4E-903E-DDE85D409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5D78E-71D6-7641-8496-98CC0974C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CA7DE-19DE-7342-A70F-1835C870D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8E4901-D89D-9943-9E85-870C6B5DC5DB}"/>
              </a:ext>
            </a:extLst>
          </p:cNvPr>
          <p:cNvSpPr txBox="1">
            <a:spLocks/>
          </p:cNvSpPr>
          <p:nvPr/>
        </p:nvSpPr>
        <p:spPr>
          <a:xfrm>
            <a:off x="1261872" y="4114800"/>
            <a:ext cx="859536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Topics from the interest form: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69946B-3693-5243-A3C2-030DD3FACE8D}"/>
              </a:ext>
            </a:extLst>
          </p:cNvPr>
          <p:cNvSpPr/>
          <p:nvPr/>
        </p:nvSpPr>
        <p:spPr>
          <a:xfrm>
            <a:off x="5559552" y="5497739"/>
            <a:ext cx="4769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Best practices for setting up a new project?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137B0D-6920-2A44-9DAB-014DFC2CE928}"/>
              </a:ext>
            </a:extLst>
          </p:cNvPr>
          <p:cNvSpPr/>
          <p:nvPr/>
        </p:nvSpPr>
        <p:spPr>
          <a:xfrm>
            <a:off x="3893824" y="608367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/>
              <a:t>How do I connect to and query a spatial database?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BB862-8A66-0A48-8C8A-25170BDE5653}"/>
              </a:ext>
            </a:extLst>
          </p:cNvPr>
          <p:cNvSpPr/>
          <p:nvPr/>
        </p:nvSpPr>
        <p:spPr>
          <a:xfrm>
            <a:off x="546358" y="4646846"/>
            <a:ext cx="6694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Which coordinate system is preferred?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0E9825-A1F7-EA42-85D0-9B55C97C0C2F}"/>
              </a:ext>
            </a:extLst>
          </p:cNvPr>
          <p:cNvSpPr/>
          <p:nvPr/>
        </p:nvSpPr>
        <p:spPr>
          <a:xfrm>
            <a:off x="970588" y="5219096"/>
            <a:ext cx="4318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create a map of my field site?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B2C6B6-503E-A64B-BD24-F33EAE13908D}"/>
              </a:ext>
            </a:extLst>
          </p:cNvPr>
          <p:cNvSpPr/>
          <p:nvPr/>
        </p:nvSpPr>
        <p:spPr>
          <a:xfrm>
            <a:off x="4742794" y="4120855"/>
            <a:ext cx="6268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How do I use Landsat imagery for mineral exploration?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E2DD45-FA04-1B40-8BEE-09E19449EC49}"/>
              </a:ext>
            </a:extLst>
          </p:cNvPr>
          <p:cNvSpPr/>
          <p:nvPr/>
        </p:nvSpPr>
        <p:spPr>
          <a:xfrm>
            <a:off x="5260958" y="4793700"/>
            <a:ext cx="4543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</a:t>
            </a:r>
            <a:r>
              <a:rPr lang="en-US" i="1" dirty="0" err="1"/>
              <a:t>georeference</a:t>
            </a:r>
            <a:r>
              <a:rPr lang="en-US" i="1" dirty="0"/>
              <a:t> a geological map?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9DFA82-1A7A-A549-9097-2B9927741BA7}"/>
              </a:ext>
            </a:extLst>
          </p:cNvPr>
          <p:cNvSpPr/>
          <p:nvPr/>
        </p:nvSpPr>
        <p:spPr>
          <a:xfrm>
            <a:off x="253245" y="5776994"/>
            <a:ext cx="3557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automate QGIS tasks </a:t>
            </a:r>
          </a:p>
          <a:p>
            <a:r>
              <a:rPr lang="en-US" i="1" dirty="0"/>
              <a:t>with python scripts?</a:t>
            </a:r>
          </a:p>
        </p:txBody>
      </p:sp>
    </p:spTree>
    <p:extLst>
      <p:ext uri="{BB962C8B-B14F-4D97-AF65-F5344CB8AC3E}">
        <p14:creationId xmlns:p14="http://schemas.microsoft.com/office/powerpoint/2010/main" val="1181088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FD27-77E5-B349-A04A-B2611BD0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goals over the next few weeks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C573E-B2E3-714A-82DE-9CDD6C888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786063"/>
            <a:ext cx="8595360" cy="339407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Highlight what GIS can do for geoscientists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Outline the key principles of a geographic information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Providing a fully guided GIS workflow template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Identify key areas of growth for GIS in geoscience research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1FF20-B567-AA44-8973-514FDD59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BE6E7-F6EB-AA43-B6A8-4995B8176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91C48-71BA-0644-88B4-B531BD37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844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6DE9E-2563-A145-8584-2F40A25C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take nothing else away from this workshop….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1C748-7366-BE41-B580-2FE6D85F1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GIS is a helpful tool in your workflow if you have data with a spatial dimension</a:t>
            </a:r>
          </a:p>
          <a:p>
            <a:r>
              <a:rPr lang="en-US" dirty="0"/>
              <a:t>GIS software lets you store, collect, analyze, and share spatial data</a:t>
            </a:r>
          </a:p>
          <a:p>
            <a:r>
              <a:rPr lang="en-US" dirty="0"/>
              <a:t>Modern GIS platforms like ArcMap and QGIS are all around workhorses – essential to tasks like spatial modeling, database management, cartography, geodesy, data visualization, hazard mitigation, and story telling</a:t>
            </a:r>
          </a:p>
          <a:p>
            <a:r>
              <a:rPr lang="en-US" dirty="0"/>
              <a:t>Learning the capabilities of GIS is acquired from repeated, often frustrating, trial and error with the hundreds of built-in tools</a:t>
            </a:r>
          </a:p>
          <a:p>
            <a:r>
              <a:rPr lang="en-US" u="sng" dirty="0"/>
              <a:t>Studies should be designed with the GIS end user in mind!!!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A84B9-6B83-F345-BB78-79EDFC05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39FEA-407B-7D46-B6A6-CBD516F42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95C52-F2A7-E046-81A9-2FF3434D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99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0B51-B523-DB42-86EE-759D3FC6F24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/>
          <a:lstStyle/>
          <a:p>
            <a:r>
              <a:rPr lang="en-US" dirty="0"/>
              <a:t>My Background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10D97-AA33-5F4E-9FE6-3E3DB218B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2057399"/>
            <a:ext cx="3338703" cy="4227385"/>
          </a:xfrm>
        </p:spPr>
        <p:txBody>
          <a:bodyPr>
            <a:normAutofit/>
          </a:bodyPr>
          <a:lstStyle/>
          <a:p>
            <a:r>
              <a:rPr lang="en-US" i="1" dirty="0"/>
              <a:t>Past:</a:t>
            </a:r>
            <a:r>
              <a:rPr lang="en-US" dirty="0"/>
              <a:t> B.S. Geoscience (Honors), Drexel University, USA</a:t>
            </a:r>
          </a:p>
          <a:p>
            <a:r>
              <a:rPr lang="en-US" i="1" dirty="0"/>
              <a:t>Current:</a:t>
            </a:r>
            <a:r>
              <a:rPr lang="en-US" dirty="0"/>
              <a:t> PhD Earth Science, Cambridge, UK</a:t>
            </a:r>
          </a:p>
          <a:p>
            <a:r>
              <a:rPr lang="en-US" i="1" dirty="0"/>
              <a:t>Specialty Areas: </a:t>
            </a:r>
            <a:r>
              <a:rPr lang="en-US" dirty="0"/>
              <a:t>Volcanology, Igneous Geochemistry</a:t>
            </a:r>
          </a:p>
          <a:p>
            <a:r>
              <a:rPr lang="en-US" i="1" dirty="0"/>
              <a:t>GIS Experience:</a:t>
            </a:r>
          </a:p>
          <a:p>
            <a:r>
              <a:rPr lang="en-US" dirty="0"/>
              <a:t>August 2014 - Present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4CC26-0A0F-5646-836E-8BA4C5B0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86E43-0038-924F-8A33-FD8DAF28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A905-4F29-6E4E-9724-FDD60017E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FE8374F-6593-984E-8C7D-85C005B43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4" b="13190"/>
          <a:stretch/>
        </p:blipFill>
        <p:spPr>
          <a:xfrm>
            <a:off x="5010150" y="2057400"/>
            <a:ext cx="2971800" cy="4227385"/>
          </a:xfrm>
          <a:prstGeom prst="rect">
            <a:avLst/>
          </a:prstGeom>
        </p:spPr>
      </p:pic>
      <p:pic>
        <p:nvPicPr>
          <p:cNvPr id="9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564D9A7-C0D1-BF46-89EE-E52019659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18" t="15108" r="-1122" b="41018"/>
          <a:stretch/>
        </p:blipFill>
        <p:spPr>
          <a:xfrm>
            <a:off x="8981870" y="758952"/>
            <a:ext cx="2004646" cy="5486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48FC32-1A9A-244D-AE15-799D2C2C9DA9}"/>
              </a:ext>
            </a:extLst>
          </p:cNvPr>
          <p:cNvSpPr/>
          <p:nvPr/>
        </p:nvSpPr>
        <p:spPr>
          <a:xfrm>
            <a:off x="7186613" y="2600325"/>
            <a:ext cx="795337" cy="2200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5DDFB5-73AA-0E4F-B2D2-9CDE85DC980C}"/>
              </a:ext>
            </a:extLst>
          </p:cNvPr>
          <p:cNvCxnSpPr>
            <a:cxnSpLocks/>
          </p:cNvCxnSpPr>
          <p:nvPr/>
        </p:nvCxnSpPr>
        <p:spPr>
          <a:xfrm flipV="1">
            <a:off x="7981950" y="758952"/>
            <a:ext cx="999920" cy="18413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B736A7-6A29-E84F-9938-E9C65BC297B6}"/>
              </a:ext>
            </a:extLst>
          </p:cNvPr>
          <p:cNvCxnSpPr>
            <a:cxnSpLocks/>
          </p:cNvCxnSpPr>
          <p:nvPr/>
        </p:nvCxnSpPr>
        <p:spPr>
          <a:xfrm>
            <a:off x="7981950" y="4766310"/>
            <a:ext cx="999920" cy="14058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794624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1072</Words>
  <Application>Microsoft Macintosh PowerPoint</Application>
  <PresentationFormat>Widescreen</PresentationFormat>
  <Paragraphs>124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Candara</vt:lpstr>
      <vt:lpstr>Century Schoolbook</vt:lpstr>
      <vt:lpstr>Wingdings 2</vt:lpstr>
      <vt:lpstr>View</vt:lpstr>
      <vt:lpstr>GIS For Dummies Session 1: Why GIS?</vt:lpstr>
      <vt:lpstr>Acknowledgements  </vt:lpstr>
      <vt:lpstr>Workshop Structure</vt:lpstr>
      <vt:lpstr>Outline of Today’s Session    </vt:lpstr>
      <vt:lpstr>Objectives   </vt:lpstr>
      <vt:lpstr>Questions you may have going into this workshop:</vt:lpstr>
      <vt:lpstr>My goals over the next few weeks</vt:lpstr>
      <vt:lpstr>If you take nothing else away from this workshop….</vt:lpstr>
      <vt:lpstr>My Background   </vt:lpstr>
      <vt:lpstr>(Above) September 2018 to Present: Metals in Magmas  Field Campaign, Java, Indonesia</vt:lpstr>
      <vt:lpstr>Why GIS?</vt:lpstr>
      <vt:lpstr>PowerPoint Presentation</vt:lpstr>
      <vt:lpstr>Principles of GIS</vt:lpstr>
      <vt:lpstr>PowerPoint Presentation</vt:lpstr>
      <vt:lpstr>Introducing QGIS 3.10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Dummies Session 1: Why GIS?</dc:title>
  <dc:creator>N.D. Barber</dc:creator>
  <cp:lastModifiedBy>N.D. Barber</cp:lastModifiedBy>
  <cp:revision>3</cp:revision>
  <dcterms:created xsi:type="dcterms:W3CDTF">2020-06-13T12:21:11Z</dcterms:created>
  <dcterms:modified xsi:type="dcterms:W3CDTF">2020-06-13T13:35:45Z</dcterms:modified>
</cp:coreProperties>
</file>